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slideUpdateInfo/slideUpdateInfo1.xml" ContentType="application/vnd.openxmlformats-officedocument.presentationml.slideUpdateInfo+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UpdateInfo/slideUpdateInfo2.xml" ContentType="application/vnd.openxmlformats-officedocument.presentationml.slideUpdateInfo+xml"/>
  <Override PartName="/ppt/notesSlides/notesSlide5.xml" ContentType="application/vnd.openxmlformats-officedocument.presentationml.notesSlide+xml"/>
  <Override PartName="/ppt/slideUpdateInfo/slideUpdateInfo3.xml" ContentType="application/vnd.openxmlformats-officedocument.presentationml.slideUpdateInfo+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slideUpdateInfo/slideUpdateInfo4.xml" ContentType="application/vnd.openxmlformats-officedocument.presentationml.slideUpdateInfo+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UpdateInfo/slideUpdateInfo5.xml" ContentType="application/vnd.openxmlformats-officedocument.presentationml.slideUpdateInfo+xml"/>
  <Override PartName="/ppt/notesSlides/notesSlide26.xml" ContentType="application/vnd.openxmlformats-officedocument.presentationml.notesSlide+xml"/>
  <Override PartName="/ppt/slideUpdateInfo/slideUpdateInfo6.xml" ContentType="application/vnd.openxmlformats-officedocument.presentationml.slideUpdateInfo+xml"/>
  <Override PartName="/ppt/notesSlides/notesSlide27.xml" ContentType="application/vnd.openxmlformats-officedocument.presentationml.notesSlide+xml"/>
  <Override PartName="/ppt/slideUpdateInfo/slideUpdateInfo7.xml" ContentType="application/vnd.openxmlformats-officedocument.presentationml.slideUpdateInfo+xml"/>
  <Override PartName="/ppt/notesSlides/notesSlide28.xml" ContentType="application/vnd.openxmlformats-officedocument.presentationml.notesSlide+xml"/>
  <Override PartName="/ppt/slideUpdateInfo/slideUpdateInfo8.xml" ContentType="application/vnd.openxmlformats-officedocument.presentationml.slideUpdateInfo+xml"/>
  <Override PartName="/ppt/notesSlides/notesSlide2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6" r:id="rId1"/>
    <p:sldMasterId id="2147483682" r:id="rId2"/>
    <p:sldMasterId id="2147483678" r:id="rId3"/>
    <p:sldMasterId id="2147483781" r:id="rId4"/>
  </p:sldMasterIdLst>
  <p:notesMasterIdLst>
    <p:notesMasterId r:id="rId38"/>
  </p:notesMasterIdLst>
  <p:handoutMasterIdLst>
    <p:handoutMasterId r:id="rId39"/>
  </p:handoutMasterIdLst>
  <p:sldIdLst>
    <p:sldId id="461" r:id="rId5"/>
    <p:sldId id="909" r:id="rId6"/>
    <p:sldId id="269" r:id="rId7"/>
    <p:sldId id="858" r:id="rId8"/>
    <p:sldId id="925" r:id="rId9"/>
    <p:sldId id="924" r:id="rId10"/>
    <p:sldId id="854" r:id="rId11"/>
    <p:sldId id="1004" r:id="rId12"/>
    <p:sldId id="428" r:id="rId13"/>
    <p:sldId id="429" r:id="rId14"/>
    <p:sldId id="425" r:id="rId15"/>
    <p:sldId id="424" r:id="rId16"/>
    <p:sldId id="507" r:id="rId17"/>
    <p:sldId id="508" r:id="rId18"/>
    <p:sldId id="863" r:id="rId19"/>
    <p:sldId id="849" r:id="rId20"/>
    <p:sldId id="509" r:id="rId21"/>
    <p:sldId id="510" r:id="rId22"/>
    <p:sldId id="512" r:id="rId23"/>
    <p:sldId id="995" r:id="rId24"/>
    <p:sldId id="513" r:id="rId25"/>
    <p:sldId id="947" r:id="rId26"/>
    <p:sldId id="948" r:id="rId27"/>
    <p:sldId id="949" r:id="rId28"/>
    <p:sldId id="996" r:id="rId29"/>
    <p:sldId id="950" r:id="rId30"/>
    <p:sldId id="951" r:id="rId31"/>
    <p:sldId id="952" r:id="rId32"/>
    <p:sldId id="989" r:id="rId33"/>
    <p:sldId id="992" r:id="rId34"/>
    <p:sldId id="518" r:id="rId35"/>
    <p:sldId id="473" r:id="rId36"/>
    <p:sldId id="87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a Chehimi" initials="SC" lastIdx="4" clrIdx="0">
    <p:extLst>
      <p:ext uri="{19B8F6BF-5375-455C-9EA6-DF929625EA0E}">
        <p15:presenceInfo xmlns:p15="http://schemas.microsoft.com/office/powerpoint/2012/main" userId="S::sana@preventioninstitute.org::ec0e617f-da06-40af-9b1b-9ab3a8d28eb1" providerId="AD"/>
      </p:ext>
    </p:extLst>
  </p:cmAuthor>
  <p:cmAuthor id="2" name="Ruben CANTU" initials="RC" lastIdx="14" clrIdx="1">
    <p:extLst>
      <p:ext uri="{19B8F6BF-5375-455C-9EA6-DF929625EA0E}">
        <p15:presenceInfo xmlns:p15="http://schemas.microsoft.com/office/powerpoint/2012/main" userId="0d17faa5f0a5d25e" providerId="Windows Live"/>
      </p:ext>
    </p:extLst>
  </p:cmAuthor>
  <p:cmAuthor id="3" name="Andrea Buffa" initials="AB" lastIdx="1" clrIdx="2">
    <p:extLst>
      <p:ext uri="{19B8F6BF-5375-455C-9EA6-DF929625EA0E}">
        <p15:presenceInfo xmlns:p15="http://schemas.microsoft.com/office/powerpoint/2012/main" userId="S-1-5-21-1739228815-3020352606-196691690-54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2A58"/>
    <a:srgbClr val="FFFFFF"/>
    <a:srgbClr val="243A93"/>
    <a:srgbClr val="072AA6"/>
    <a:srgbClr val="FCF4E8"/>
    <a:srgbClr val="FEF9F0"/>
    <a:srgbClr val="1B2B57"/>
    <a:srgbClr val="366DD6"/>
    <a:srgbClr val="71B1C8"/>
    <a:srgbClr val="072A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092" autoAdjust="0"/>
    <p:restoredTop sz="64739" autoAdjust="0"/>
  </p:normalViewPr>
  <p:slideViewPr>
    <p:cSldViewPr snapToGrid="0" snapToObjects="1">
      <p:cViewPr varScale="1">
        <p:scale>
          <a:sx n="74" d="100"/>
          <a:sy n="74" d="100"/>
        </p:scale>
        <p:origin x="2808" y="54"/>
      </p:cViewPr>
      <p:guideLst>
        <p:guide orient="horz" pos="2160"/>
        <p:guide pos="2880"/>
      </p:guideLst>
    </p:cSldViewPr>
  </p:slideViewPr>
  <p:outlineViewPr>
    <p:cViewPr>
      <p:scale>
        <a:sx n="33" d="100"/>
        <a:sy n="33" d="100"/>
      </p:scale>
      <p:origin x="0" y="-1822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70" d="100"/>
          <a:sy n="70" d="100"/>
        </p:scale>
        <p:origin x="2700"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AA6333-AC59-492E-9026-876A7A419EAE}"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F0DBE7-907A-4A6E-9789-1E88489EFF4E}">
      <dgm:prSet phldrT="[Text]"/>
      <dgm:spPr>
        <a:solidFill>
          <a:srgbClr val="71B1C8">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1.</a:t>
          </a:r>
        </a:p>
        <a:p>
          <a:r>
            <a:rPr lang="en-US" b="1"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dirty="0"/>
        </a:p>
      </dgm:t>
    </dgm:pt>
    <dgm:pt modelId="{9EA9BACC-909F-409D-A1AD-48022707EA1E}" type="parTrans" cxnId="{AFA5E73A-E1EA-4A16-BDC0-5CEA07469DF1}">
      <dgm:prSet/>
      <dgm:spPr/>
      <dgm:t>
        <a:bodyPr/>
        <a:lstStyle/>
        <a:p>
          <a:endParaRPr lang="en-US"/>
        </a:p>
      </dgm:t>
    </dgm:pt>
    <dgm:pt modelId="{D55C6FA5-F135-4192-A1AA-62FB5C22280E}" type="sibTrans" cxnId="{AFA5E73A-E1EA-4A16-BDC0-5CEA07469DF1}">
      <dgm:prSet/>
      <dgm:spPr/>
      <dgm:t>
        <a:bodyPr/>
        <a:lstStyle/>
        <a:p>
          <a:endParaRPr lang="en-US"/>
        </a:p>
      </dgm:t>
    </dgm:pt>
    <dgm:pt modelId="{7A472924-D14D-4126-AF63-5F24A8A007E0}">
      <dgm:prSet phldrT="[Text]"/>
      <dgm:spPr>
        <a:solidFill>
          <a:srgbClr val="FF802F">
            <a:alpha val="80000"/>
          </a:srgbClr>
        </a:solidFill>
      </dgm:spPr>
      <dgm:t>
        <a:bodyPr/>
        <a:lstStyle/>
        <a:p>
          <a:r>
            <a:rPr lang="en-US" b="1" dirty="0">
              <a:solidFill>
                <a:schemeClr val="bg1"/>
              </a:solidFill>
              <a:effectLst>
                <a:outerShdw blurRad="38100" dist="38100" dir="2700000" algn="tl">
                  <a:srgbClr val="000000">
                    <a:alpha val="43137"/>
                  </a:srgbClr>
                </a:outerShdw>
              </a:effectLst>
              <a:latin typeface="Rubik"/>
            </a:rPr>
            <a:t>2. </a:t>
          </a:r>
        </a:p>
        <a:p>
          <a:r>
            <a:rPr lang="en-US" b="1"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dirty="0"/>
        </a:p>
      </dgm:t>
    </dgm:pt>
    <dgm:pt modelId="{0634FCC8-3B64-453F-BEE8-C56B71EE6C2A}" type="parTrans" cxnId="{52CBE7E2-3504-4DEE-B7A9-31702FCF71D1}">
      <dgm:prSet/>
      <dgm:spPr/>
      <dgm:t>
        <a:bodyPr/>
        <a:lstStyle/>
        <a:p>
          <a:endParaRPr lang="en-US"/>
        </a:p>
      </dgm:t>
    </dgm:pt>
    <dgm:pt modelId="{6C009E31-E167-4B1F-869F-20146F1EEA61}" type="sibTrans" cxnId="{52CBE7E2-3504-4DEE-B7A9-31702FCF71D1}">
      <dgm:prSet/>
      <dgm:spPr/>
      <dgm:t>
        <a:bodyPr/>
        <a:lstStyle/>
        <a:p>
          <a:endParaRPr lang="en-US"/>
        </a:p>
      </dgm:t>
    </dgm:pt>
    <dgm:pt modelId="{0071A7AF-1EA6-41DD-8B71-BE634F32CABE}">
      <dgm:prSet phldrT="[Text]"/>
      <dgm:spPr>
        <a:solidFill>
          <a:schemeClr val="accent4">
            <a:hueOff val="0"/>
            <a:satOff val="0"/>
            <a:lumOff val="0"/>
            <a:alpha val="80000"/>
          </a:schemeClr>
        </a:solidFill>
        <a:ln>
          <a:solidFill>
            <a:schemeClr val="bg1"/>
          </a:solidFill>
        </a:ln>
      </dgm:spPr>
      <dgm:t>
        <a:bodyPr/>
        <a:lstStyle/>
        <a:p>
          <a:r>
            <a:rPr lang="en-US" b="1" dirty="0">
              <a:solidFill>
                <a:schemeClr val="bg1"/>
              </a:solidFill>
              <a:effectLst>
                <a:outerShdw blurRad="38100" dist="38100" dir="2700000" algn="tl">
                  <a:srgbClr val="000000">
                    <a:alpha val="43137"/>
                  </a:srgbClr>
                </a:outerShdw>
              </a:effectLst>
              <a:latin typeface="Rubik"/>
            </a:rPr>
            <a:t>3. </a:t>
          </a:r>
        </a:p>
        <a:p>
          <a:r>
            <a:rPr lang="en-US" b="1"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dirty="0"/>
        </a:p>
      </dgm:t>
    </dgm:pt>
    <dgm:pt modelId="{F64F67A3-D97D-42EB-813F-9B7FBF6BFE2E}" type="parTrans" cxnId="{47E701AD-C524-4866-BC14-DF6758AB342E}">
      <dgm:prSet/>
      <dgm:spPr/>
      <dgm:t>
        <a:bodyPr/>
        <a:lstStyle/>
        <a:p>
          <a:endParaRPr lang="en-US"/>
        </a:p>
      </dgm:t>
    </dgm:pt>
    <dgm:pt modelId="{FA8EFFAF-BE6E-431B-B799-BC437B48F335}" type="sibTrans" cxnId="{47E701AD-C524-4866-BC14-DF6758AB342E}">
      <dgm:prSet/>
      <dgm:spPr/>
      <dgm:t>
        <a:bodyPr/>
        <a:lstStyle/>
        <a:p>
          <a:endParaRPr lang="en-US"/>
        </a:p>
      </dgm:t>
    </dgm:pt>
    <dgm:pt modelId="{7F7565EE-1172-4512-9B04-5CACEEB9A693}">
      <dgm:prSet phldrT="[Text]"/>
      <dgm:spPr>
        <a:solidFill>
          <a:srgbClr val="7C7BBE">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4. </a:t>
          </a:r>
        </a:p>
        <a:p>
          <a:r>
            <a:rPr lang="en-US" b="1" dirty="0">
              <a:solidFill>
                <a:srgbClr val="FFFFFF"/>
              </a:solidFill>
              <a:effectLst>
                <a:outerShdw blurRad="38100" dist="38100" dir="2700000" algn="tl">
                  <a:srgbClr val="000000">
                    <a:alpha val="43137"/>
                  </a:srgbClr>
                </a:outerShdw>
              </a:effectLst>
              <a:latin typeface="Rubik"/>
            </a:rPr>
            <a:t>Back up the Case</a:t>
          </a:r>
        </a:p>
        <a:p>
          <a:endParaRPr lang="en-US" b="1" dirty="0">
            <a:solidFill>
              <a:srgbClr val="FFFFFF"/>
            </a:solidFill>
            <a:effectLst>
              <a:outerShdw blurRad="38100" dist="38100" dir="2700000" algn="tl">
                <a:srgbClr val="000000">
                  <a:alpha val="43137"/>
                </a:srgbClr>
              </a:outerShdw>
            </a:effectLst>
            <a:latin typeface="Rubik"/>
          </a:endParaRPr>
        </a:p>
        <a:p>
          <a:endParaRPr lang="en-US" dirty="0"/>
        </a:p>
      </dgm:t>
    </dgm:pt>
    <dgm:pt modelId="{94C7770F-FDD2-455E-8732-D31114D0C910}" type="parTrans" cxnId="{77B222D4-29B1-4721-935D-917044E6A34B}">
      <dgm:prSet/>
      <dgm:spPr/>
      <dgm:t>
        <a:bodyPr/>
        <a:lstStyle/>
        <a:p>
          <a:endParaRPr lang="en-US"/>
        </a:p>
      </dgm:t>
    </dgm:pt>
    <dgm:pt modelId="{373C605A-701F-45E3-B203-427602F5DE6B}" type="sibTrans" cxnId="{77B222D4-29B1-4721-935D-917044E6A34B}">
      <dgm:prSet/>
      <dgm:spPr/>
      <dgm:t>
        <a:bodyPr/>
        <a:lstStyle/>
        <a:p>
          <a:endParaRPr lang="en-US"/>
        </a:p>
      </dgm:t>
    </dgm:pt>
    <dgm:pt modelId="{FBE949DE-B6DF-40E3-95EF-9AB08B1DE9A9}" type="pres">
      <dgm:prSet presAssocID="{00AA6333-AC59-492E-9026-876A7A419EAE}" presName="Name0" presStyleCnt="0">
        <dgm:presLayoutVars>
          <dgm:dir/>
          <dgm:resizeHandles val="exact"/>
        </dgm:presLayoutVars>
      </dgm:prSet>
      <dgm:spPr/>
    </dgm:pt>
    <dgm:pt modelId="{FBDEC576-F851-4705-9814-D10E2046F71A}" type="pres">
      <dgm:prSet presAssocID="{9EF0DBE7-907A-4A6E-9789-1E88489EFF4E}" presName="Name5" presStyleLbl="vennNode1" presStyleIdx="0" presStyleCnt="4">
        <dgm:presLayoutVars>
          <dgm:bulletEnabled val="1"/>
        </dgm:presLayoutVars>
      </dgm:prSet>
      <dgm:spPr/>
    </dgm:pt>
    <dgm:pt modelId="{8C1EB121-CEBD-4D38-A7B5-8C89AC249AF6}" type="pres">
      <dgm:prSet presAssocID="{D55C6FA5-F135-4192-A1AA-62FB5C22280E}" presName="space" presStyleCnt="0"/>
      <dgm:spPr/>
    </dgm:pt>
    <dgm:pt modelId="{FEB70E31-D08A-45CD-B7D7-2E7C24A5DE09}" type="pres">
      <dgm:prSet presAssocID="{7A472924-D14D-4126-AF63-5F24A8A007E0}" presName="Name5" presStyleLbl="vennNode1" presStyleIdx="1" presStyleCnt="4">
        <dgm:presLayoutVars>
          <dgm:bulletEnabled val="1"/>
        </dgm:presLayoutVars>
      </dgm:prSet>
      <dgm:spPr/>
    </dgm:pt>
    <dgm:pt modelId="{A69F68EF-5F97-45EE-9E19-6686F2A64BE0}" type="pres">
      <dgm:prSet presAssocID="{6C009E31-E167-4B1F-869F-20146F1EEA61}" presName="space" presStyleCnt="0"/>
      <dgm:spPr/>
    </dgm:pt>
    <dgm:pt modelId="{0C1B482E-2424-4C23-9583-6628142921CA}" type="pres">
      <dgm:prSet presAssocID="{0071A7AF-1EA6-41DD-8B71-BE634F32CABE}" presName="Name5" presStyleLbl="vennNode1" presStyleIdx="2" presStyleCnt="4">
        <dgm:presLayoutVars>
          <dgm:bulletEnabled val="1"/>
        </dgm:presLayoutVars>
      </dgm:prSet>
      <dgm:spPr/>
    </dgm:pt>
    <dgm:pt modelId="{94D99365-BAC2-4353-8428-6136B747C33B}" type="pres">
      <dgm:prSet presAssocID="{FA8EFFAF-BE6E-431B-B799-BC437B48F335}" presName="space" presStyleCnt="0"/>
      <dgm:spPr/>
    </dgm:pt>
    <dgm:pt modelId="{166A9B39-5F04-41DB-95C9-C6B5AA59ADE2}" type="pres">
      <dgm:prSet presAssocID="{7F7565EE-1172-4512-9B04-5CACEEB9A693}" presName="Name5" presStyleLbl="vennNode1" presStyleIdx="3" presStyleCnt="4">
        <dgm:presLayoutVars>
          <dgm:bulletEnabled val="1"/>
        </dgm:presLayoutVars>
      </dgm:prSet>
      <dgm:spPr/>
    </dgm:pt>
  </dgm:ptLst>
  <dgm:cxnLst>
    <dgm:cxn modelId="{AFA5E73A-E1EA-4A16-BDC0-5CEA07469DF1}" srcId="{00AA6333-AC59-492E-9026-876A7A419EAE}" destId="{9EF0DBE7-907A-4A6E-9789-1E88489EFF4E}" srcOrd="0" destOrd="0" parTransId="{9EA9BACC-909F-409D-A1AD-48022707EA1E}" sibTransId="{D55C6FA5-F135-4192-A1AA-62FB5C22280E}"/>
    <dgm:cxn modelId="{12B1A45C-C441-48D5-A28E-17CD32FA37A0}" type="presOf" srcId="{00AA6333-AC59-492E-9026-876A7A419EAE}" destId="{FBE949DE-B6DF-40E3-95EF-9AB08B1DE9A9}" srcOrd="0" destOrd="0" presId="urn:microsoft.com/office/officeart/2005/8/layout/venn3"/>
    <dgm:cxn modelId="{3487DC65-7717-4AC6-ADEA-D3B0D09D9F25}" type="presOf" srcId="{7F7565EE-1172-4512-9B04-5CACEEB9A693}" destId="{166A9B39-5F04-41DB-95C9-C6B5AA59ADE2}" srcOrd="0" destOrd="0" presId="urn:microsoft.com/office/officeart/2005/8/layout/venn3"/>
    <dgm:cxn modelId="{751FFE77-116C-4E6F-B227-6AC7126B4769}" type="presOf" srcId="{9EF0DBE7-907A-4A6E-9789-1E88489EFF4E}" destId="{FBDEC576-F851-4705-9814-D10E2046F71A}" srcOrd="0" destOrd="0" presId="urn:microsoft.com/office/officeart/2005/8/layout/venn3"/>
    <dgm:cxn modelId="{BAB62159-D5B5-407A-A4EC-22130271CFB2}" type="presOf" srcId="{7A472924-D14D-4126-AF63-5F24A8A007E0}" destId="{FEB70E31-D08A-45CD-B7D7-2E7C24A5DE09}" srcOrd="0" destOrd="0" presId="urn:microsoft.com/office/officeart/2005/8/layout/venn3"/>
    <dgm:cxn modelId="{47E701AD-C524-4866-BC14-DF6758AB342E}" srcId="{00AA6333-AC59-492E-9026-876A7A419EAE}" destId="{0071A7AF-1EA6-41DD-8B71-BE634F32CABE}" srcOrd="2" destOrd="0" parTransId="{F64F67A3-D97D-42EB-813F-9B7FBF6BFE2E}" sibTransId="{FA8EFFAF-BE6E-431B-B799-BC437B48F335}"/>
    <dgm:cxn modelId="{CCF122B8-1D11-4D19-8ACF-87D2E6D1E59D}" type="presOf" srcId="{0071A7AF-1EA6-41DD-8B71-BE634F32CABE}" destId="{0C1B482E-2424-4C23-9583-6628142921CA}" srcOrd="0" destOrd="0" presId="urn:microsoft.com/office/officeart/2005/8/layout/venn3"/>
    <dgm:cxn modelId="{77B222D4-29B1-4721-935D-917044E6A34B}" srcId="{00AA6333-AC59-492E-9026-876A7A419EAE}" destId="{7F7565EE-1172-4512-9B04-5CACEEB9A693}" srcOrd="3" destOrd="0" parTransId="{94C7770F-FDD2-455E-8732-D31114D0C910}" sibTransId="{373C605A-701F-45E3-B203-427602F5DE6B}"/>
    <dgm:cxn modelId="{52CBE7E2-3504-4DEE-B7A9-31702FCF71D1}" srcId="{00AA6333-AC59-492E-9026-876A7A419EAE}" destId="{7A472924-D14D-4126-AF63-5F24A8A007E0}" srcOrd="1" destOrd="0" parTransId="{0634FCC8-3B64-453F-BEE8-C56B71EE6C2A}" sibTransId="{6C009E31-E167-4B1F-869F-20146F1EEA61}"/>
    <dgm:cxn modelId="{8FB242BC-983B-40C2-9942-C44F2D71B734}" type="presParOf" srcId="{FBE949DE-B6DF-40E3-95EF-9AB08B1DE9A9}" destId="{FBDEC576-F851-4705-9814-D10E2046F71A}" srcOrd="0" destOrd="0" presId="urn:microsoft.com/office/officeart/2005/8/layout/venn3"/>
    <dgm:cxn modelId="{60936AC3-C59A-4369-8D38-3F8F1E2F7871}" type="presParOf" srcId="{FBE949DE-B6DF-40E3-95EF-9AB08B1DE9A9}" destId="{8C1EB121-CEBD-4D38-A7B5-8C89AC249AF6}" srcOrd="1" destOrd="0" presId="urn:microsoft.com/office/officeart/2005/8/layout/venn3"/>
    <dgm:cxn modelId="{66E4B5F7-056E-462A-A319-CCCCBD74A96B}" type="presParOf" srcId="{FBE949DE-B6DF-40E3-95EF-9AB08B1DE9A9}" destId="{FEB70E31-D08A-45CD-B7D7-2E7C24A5DE09}" srcOrd="2" destOrd="0" presId="urn:microsoft.com/office/officeart/2005/8/layout/venn3"/>
    <dgm:cxn modelId="{2EF1F46F-14C7-4E51-80E0-0D6F85574D1D}" type="presParOf" srcId="{FBE949DE-B6DF-40E3-95EF-9AB08B1DE9A9}" destId="{A69F68EF-5F97-45EE-9E19-6686F2A64BE0}" srcOrd="3" destOrd="0" presId="urn:microsoft.com/office/officeart/2005/8/layout/venn3"/>
    <dgm:cxn modelId="{09ED3689-C31A-4AE7-BC10-120A68BAC6AF}" type="presParOf" srcId="{FBE949DE-B6DF-40E3-95EF-9AB08B1DE9A9}" destId="{0C1B482E-2424-4C23-9583-6628142921CA}" srcOrd="4" destOrd="0" presId="urn:microsoft.com/office/officeart/2005/8/layout/venn3"/>
    <dgm:cxn modelId="{F0A99E52-1B28-4D34-AF12-9950EC2E0D34}" type="presParOf" srcId="{FBE949DE-B6DF-40E3-95EF-9AB08B1DE9A9}" destId="{94D99365-BAC2-4353-8428-6136B747C33B}" srcOrd="5" destOrd="0" presId="urn:microsoft.com/office/officeart/2005/8/layout/venn3"/>
    <dgm:cxn modelId="{1533151D-183F-40C9-8B02-8944854A8822}" type="presParOf" srcId="{FBE949DE-B6DF-40E3-95EF-9AB08B1DE9A9}" destId="{166A9B39-5F04-41DB-95C9-C6B5AA59ADE2}" srcOrd="6"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AA6333-AC59-492E-9026-876A7A419EAE}"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F0DBE7-907A-4A6E-9789-1E88489EFF4E}">
      <dgm:prSet phldrT="[Text]"/>
      <dgm:spPr>
        <a:solidFill>
          <a:srgbClr val="71B1C8">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1.</a:t>
          </a:r>
        </a:p>
        <a:p>
          <a:r>
            <a:rPr lang="en-US" b="1"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dirty="0"/>
        </a:p>
      </dgm:t>
    </dgm:pt>
    <dgm:pt modelId="{9EA9BACC-909F-409D-A1AD-48022707EA1E}" type="parTrans" cxnId="{AFA5E73A-E1EA-4A16-BDC0-5CEA07469DF1}">
      <dgm:prSet/>
      <dgm:spPr/>
      <dgm:t>
        <a:bodyPr/>
        <a:lstStyle/>
        <a:p>
          <a:endParaRPr lang="en-US"/>
        </a:p>
      </dgm:t>
    </dgm:pt>
    <dgm:pt modelId="{D55C6FA5-F135-4192-A1AA-62FB5C22280E}" type="sibTrans" cxnId="{AFA5E73A-E1EA-4A16-BDC0-5CEA07469DF1}">
      <dgm:prSet/>
      <dgm:spPr/>
      <dgm:t>
        <a:bodyPr/>
        <a:lstStyle/>
        <a:p>
          <a:endParaRPr lang="en-US"/>
        </a:p>
      </dgm:t>
    </dgm:pt>
    <dgm:pt modelId="{7A472924-D14D-4126-AF63-5F24A8A007E0}">
      <dgm:prSet phldrT="[Text]"/>
      <dgm:spPr>
        <a:solidFill>
          <a:schemeClr val="bg1">
            <a:lumMod val="65000"/>
            <a:alpha val="80000"/>
          </a:schemeClr>
        </a:solidFill>
      </dgm:spPr>
      <dgm:t>
        <a:bodyPr/>
        <a:lstStyle/>
        <a:p>
          <a:r>
            <a:rPr lang="en-US" b="1" dirty="0">
              <a:solidFill>
                <a:schemeClr val="bg1"/>
              </a:solidFill>
              <a:effectLst>
                <a:outerShdw blurRad="38100" dist="38100" dir="2700000" algn="tl">
                  <a:srgbClr val="000000">
                    <a:alpha val="43137"/>
                  </a:srgbClr>
                </a:outerShdw>
              </a:effectLst>
              <a:latin typeface="Rubik"/>
            </a:rPr>
            <a:t>2. </a:t>
          </a:r>
        </a:p>
        <a:p>
          <a:r>
            <a:rPr lang="en-US" b="1"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dirty="0"/>
        </a:p>
      </dgm:t>
    </dgm:pt>
    <dgm:pt modelId="{0634FCC8-3B64-453F-BEE8-C56B71EE6C2A}" type="parTrans" cxnId="{52CBE7E2-3504-4DEE-B7A9-31702FCF71D1}">
      <dgm:prSet/>
      <dgm:spPr/>
      <dgm:t>
        <a:bodyPr/>
        <a:lstStyle/>
        <a:p>
          <a:endParaRPr lang="en-US"/>
        </a:p>
      </dgm:t>
    </dgm:pt>
    <dgm:pt modelId="{6C009E31-E167-4B1F-869F-20146F1EEA61}" type="sibTrans" cxnId="{52CBE7E2-3504-4DEE-B7A9-31702FCF71D1}">
      <dgm:prSet/>
      <dgm:spPr/>
      <dgm:t>
        <a:bodyPr/>
        <a:lstStyle/>
        <a:p>
          <a:endParaRPr lang="en-US"/>
        </a:p>
      </dgm:t>
    </dgm:pt>
    <dgm:pt modelId="{0071A7AF-1EA6-41DD-8B71-BE634F32CABE}">
      <dgm:prSet phldrT="[Text]"/>
      <dgm:spPr>
        <a:solidFill>
          <a:schemeClr val="bg1">
            <a:lumMod val="65000"/>
            <a:alpha val="80000"/>
          </a:schemeClr>
        </a:solidFill>
        <a:ln>
          <a:solidFill>
            <a:schemeClr val="bg1"/>
          </a:solidFill>
        </a:ln>
      </dgm:spPr>
      <dgm:t>
        <a:bodyPr/>
        <a:lstStyle/>
        <a:p>
          <a:r>
            <a:rPr lang="en-US" b="1" dirty="0">
              <a:solidFill>
                <a:schemeClr val="bg1"/>
              </a:solidFill>
              <a:effectLst>
                <a:outerShdw blurRad="38100" dist="38100" dir="2700000" algn="tl">
                  <a:srgbClr val="000000">
                    <a:alpha val="43137"/>
                  </a:srgbClr>
                </a:outerShdw>
              </a:effectLst>
              <a:latin typeface="Rubik"/>
            </a:rPr>
            <a:t>3. </a:t>
          </a:r>
        </a:p>
        <a:p>
          <a:r>
            <a:rPr lang="en-US" b="1"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dirty="0"/>
        </a:p>
      </dgm:t>
    </dgm:pt>
    <dgm:pt modelId="{F64F67A3-D97D-42EB-813F-9B7FBF6BFE2E}" type="parTrans" cxnId="{47E701AD-C524-4866-BC14-DF6758AB342E}">
      <dgm:prSet/>
      <dgm:spPr/>
      <dgm:t>
        <a:bodyPr/>
        <a:lstStyle/>
        <a:p>
          <a:endParaRPr lang="en-US"/>
        </a:p>
      </dgm:t>
    </dgm:pt>
    <dgm:pt modelId="{FA8EFFAF-BE6E-431B-B799-BC437B48F335}" type="sibTrans" cxnId="{47E701AD-C524-4866-BC14-DF6758AB342E}">
      <dgm:prSet/>
      <dgm:spPr/>
      <dgm:t>
        <a:bodyPr/>
        <a:lstStyle/>
        <a:p>
          <a:endParaRPr lang="en-US"/>
        </a:p>
      </dgm:t>
    </dgm:pt>
    <dgm:pt modelId="{7F7565EE-1172-4512-9B04-5CACEEB9A693}">
      <dgm:prSet phldrT="[Text]"/>
      <dgm:spPr>
        <a:solidFill>
          <a:schemeClr val="bg1">
            <a:lumMod val="65000"/>
            <a:alpha val="80000"/>
          </a:schemeClr>
        </a:solidFill>
      </dgm:spPr>
      <dgm:t>
        <a:bodyPr/>
        <a:lstStyle/>
        <a:p>
          <a:r>
            <a:rPr lang="en-US" b="1" dirty="0">
              <a:solidFill>
                <a:srgbClr val="FFFFFF"/>
              </a:solidFill>
              <a:effectLst>
                <a:outerShdw blurRad="38100" dist="38100" dir="2700000" algn="tl">
                  <a:srgbClr val="000000">
                    <a:alpha val="43137"/>
                  </a:srgbClr>
                </a:outerShdw>
              </a:effectLst>
              <a:latin typeface="Rubik"/>
            </a:rPr>
            <a:t>4. </a:t>
          </a:r>
        </a:p>
        <a:p>
          <a:r>
            <a:rPr lang="en-US" b="1" dirty="0">
              <a:solidFill>
                <a:srgbClr val="FFFFFF"/>
              </a:solidFill>
              <a:effectLst>
                <a:outerShdw blurRad="38100" dist="38100" dir="2700000" algn="tl">
                  <a:srgbClr val="000000">
                    <a:alpha val="43137"/>
                  </a:srgbClr>
                </a:outerShdw>
              </a:effectLst>
              <a:latin typeface="Rubik"/>
            </a:rPr>
            <a:t>Back up the Case</a:t>
          </a:r>
        </a:p>
        <a:p>
          <a:endParaRPr lang="en-US" b="1" dirty="0">
            <a:solidFill>
              <a:srgbClr val="FFFFFF"/>
            </a:solidFill>
            <a:effectLst>
              <a:outerShdw blurRad="38100" dist="38100" dir="2700000" algn="tl">
                <a:srgbClr val="000000">
                  <a:alpha val="43137"/>
                </a:srgbClr>
              </a:outerShdw>
            </a:effectLst>
            <a:latin typeface="Rubik"/>
          </a:endParaRPr>
        </a:p>
        <a:p>
          <a:endParaRPr lang="en-US" dirty="0"/>
        </a:p>
      </dgm:t>
    </dgm:pt>
    <dgm:pt modelId="{94C7770F-FDD2-455E-8732-D31114D0C910}" type="parTrans" cxnId="{77B222D4-29B1-4721-935D-917044E6A34B}">
      <dgm:prSet/>
      <dgm:spPr/>
      <dgm:t>
        <a:bodyPr/>
        <a:lstStyle/>
        <a:p>
          <a:endParaRPr lang="en-US"/>
        </a:p>
      </dgm:t>
    </dgm:pt>
    <dgm:pt modelId="{373C605A-701F-45E3-B203-427602F5DE6B}" type="sibTrans" cxnId="{77B222D4-29B1-4721-935D-917044E6A34B}">
      <dgm:prSet/>
      <dgm:spPr/>
      <dgm:t>
        <a:bodyPr/>
        <a:lstStyle/>
        <a:p>
          <a:endParaRPr lang="en-US"/>
        </a:p>
      </dgm:t>
    </dgm:pt>
    <dgm:pt modelId="{FBE949DE-B6DF-40E3-95EF-9AB08B1DE9A9}" type="pres">
      <dgm:prSet presAssocID="{00AA6333-AC59-492E-9026-876A7A419EAE}" presName="Name0" presStyleCnt="0">
        <dgm:presLayoutVars>
          <dgm:dir/>
          <dgm:resizeHandles val="exact"/>
        </dgm:presLayoutVars>
      </dgm:prSet>
      <dgm:spPr/>
    </dgm:pt>
    <dgm:pt modelId="{FBDEC576-F851-4705-9814-D10E2046F71A}" type="pres">
      <dgm:prSet presAssocID="{9EF0DBE7-907A-4A6E-9789-1E88489EFF4E}" presName="Name5" presStyleLbl="vennNode1" presStyleIdx="0" presStyleCnt="4">
        <dgm:presLayoutVars>
          <dgm:bulletEnabled val="1"/>
        </dgm:presLayoutVars>
      </dgm:prSet>
      <dgm:spPr/>
    </dgm:pt>
    <dgm:pt modelId="{8C1EB121-CEBD-4D38-A7B5-8C89AC249AF6}" type="pres">
      <dgm:prSet presAssocID="{D55C6FA5-F135-4192-A1AA-62FB5C22280E}" presName="space" presStyleCnt="0"/>
      <dgm:spPr/>
    </dgm:pt>
    <dgm:pt modelId="{FEB70E31-D08A-45CD-B7D7-2E7C24A5DE09}" type="pres">
      <dgm:prSet presAssocID="{7A472924-D14D-4126-AF63-5F24A8A007E0}" presName="Name5" presStyleLbl="vennNode1" presStyleIdx="1" presStyleCnt="4">
        <dgm:presLayoutVars>
          <dgm:bulletEnabled val="1"/>
        </dgm:presLayoutVars>
      </dgm:prSet>
      <dgm:spPr/>
    </dgm:pt>
    <dgm:pt modelId="{A69F68EF-5F97-45EE-9E19-6686F2A64BE0}" type="pres">
      <dgm:prSet presAssocID="{6C009E31-E167-4B1F-869F-20146F1EEA61}" presName="space" presStyleCnt="0"/>
      <dgm:spPr/>
    </dgm:pt>
    <dgm:pt modelId="{0C1B482E-2424-4C23-9583-6628142921CA}" type="pres">
      <dgm:prSet presAssocID="{0071A7AF-1EA6-41DD-8B71-BE634F32CABE}" presName="Name5" presStyleLbl="vennNode1" presStyleIdx="2" presStyleCnt="4">
        <dgm:presLayoutVars>
          <dgm:bulletEnabled val="1"/>
        </dgm:presLayoutVars>
      </dgm:prSet>
      <dgm:spPr/>
    </dgm:pt>
    <dgm:pt modelId="{94D99365-BAC2-4353-8428-6136B747C33B}" type="pres">
      <dgm:prSet presAssocID="{FA8EFFAF-BE6E-431B-B799-BC437B48F335}" presName="space" presStyleCnt="0"/>
      <dgm:spPr/>
    </dgm:pt>
    <dgm:pt modelId="{166A9B39-5F04-41DB-95C9-C6B5AA59ADE2}" type="pres">
      <dgm:prSet presAssocID="{7F7565EE-1172-4512-9B04-5CACEEB9A693}" presName="Name5" presStyleLbl="vennNode1" presStyleIdx="3" presStyleCnt="4">
        <dgm:presLayoutVars>
          <dgm:bulletEnabled val="1"/>
        </dgm:presLayoutVars>
      </dgm:prSet>
      <dgm:spPr/>
    </dgm:pt>
  </dgm:ptLst>
  <dgm:cxnLst>
    <dgm:cxn modelId="{DCF2A52A-CE0B-4D78-92DC-AEAD1425D088}" type="presOf" srcId="{00AA6333-AC59-492E-9026-876A7A419EAE}" destId="{FBE949DE-B6DF-40E3-95EF-9AB08B1DE9A9}" srcOrd="0" destOrd="0" presId="urn:microsoft.com/office/officeart/2005/8/layout/venn3"/>
    <dgm:cxn modelId="{AFA5E73A-E1EA-4A16-BDC0-5CEA07469DF1}" srcId="{00AA6333-AC59-492E-9026-876A7A419EAE}" destId="{9EF0DBE7-907A-4A6E-9789-1E88489EFF4E}" srcOrd="0" destOrd="0" parTransId="{9EA9BACC-909F-409D-A1AD-48022707EA1E}" sibTransId="{D55C6FA5-F135-4192-A1AA-62FB5C22280E}"/>
    <dgm:cxn modelId="{B9CA555F-F6D8-43B4-9091-F2B97C8D8B10}" type="presOf" srcId="{7F7565EE-1172-4512-9B04-5CACEEB9A693}" destId="{166A9B39-5F04-41DB-95C9-C6B5AA59ADE2}" srcOrd="0" destOrd="0" presId="urn:microsoft.com/office/officeart/2005/8/layout/venn3"/>
    <dgm:cxn modelId="{86F43D8D-0F60-4FEF-A0FD-560D6935BFCA}" type="presOf" srcId="{9EF0DBE7-907A-4A6E-9789-1E88489EFF4E}" destId="{FBDEC576-F851-4705-9814-D10E2046F71A}" srcOrd="0" destOrd="0" presId="urn:microsoft.com/office/officeart/2005/8/layout/venn3"/>
    <dgm:cxn modelId="{328D5BA7-CE9C-4ADB-A9A7-E60A66EB5C19}" type="presOf" srcId="{7A472924-D14D-4126-AF63-5F24A8A007E0}" destId="{FEB70E31-D08A-45CD-B7D7-2E7C24A5DE09}" srcOrd="0" destOrd="0" presId="urn:microsoft.com/office/officeart/2005/8/layout/venn3"/>
    <dgm:cxn modelId="{47E701AD-C524-4866-BC14-DF6758AB342E}" srcId="{00AA6333-AC59-492E-9026-876A7A419EAE}" destId="{0071A7AF-1EA6-41DD-8B71-BE634F32CABE}" srcOrd="2" destOrd="0" parTransId="{F64F67A3-D97D-42EB-813F-9B7FBF6BFE2E}" sibTransId="{FA8EFFAF-BE6E-431B-B799-BC437B48F335}"/>
    <dgm:cxn modelId="{77B222D4-29B1-4721-935D-917044E6A34B}" srcId="{00AA6333-AC59-492E-9026-876A7A419EAE}" destId="{7F7565EE-1172-4512-9B04-5CACEEB9A693}" srcOrd="3" destOrd="0" parTransId="{94C7770F-FDD2-455E-8732-D31114D0C910}" sibTransId="{373C605A-701F-45E3-B203-427602F5DE6B}"/>
    <dgm:cxn modelId="{52CBE7E2-3504-4DEE-B7A9-31702FCF71D1}" srcId="{00AA6333-AC59-492E-9026-876A7A419EAE}" destId="{7A472924-D14D-4126-AF63-5F24A8A007E0}" srcOrd="1" destOrd="0" parTransId="{0634FCC8-3B64-453F-BEE8-C56B71EE6C2A}" sibTransId="{6C009E31-E167-4B1F-869F-20146F1EEA61}"/>
    <dgm:cxn modelId="{D7D4AFEC-173E-4BE4-B8E2-066C66D73813}" type="presOf" srcId="{0071A7AF-1EA6-41DD-8B71-BE634F32CABE}" destId="{0C1B482E-2424-4C23-9583-6628142921CA}" srcOrd="0" destOrd="0" presId="urn:microsoft.com/office/officeart/2005/8/layout/venn3"/>
    <dgm:cxn modelId="{36BD3ECD-B9C8-408D-B362-7323AAAA3BF3}" type="presParOf" srcId="{FBE949DE-B6DF-40E3-95EF-9AB08B1DE9A9}" destId="{FBDEC576-F851-4705-9814-D10E2046F71A}" srcOrd="0" destOrd="0" presId="urn:microsoft.com/office/officeart/2005/8/layout/venn3"/>
    <dgm:cxn modelId="{F624F0A0-9C78-43D3-A9AF-8874FDA5903C}" type="presParOf" srcId="{FBE949DE-B6DF-40E3-95EF-9AB08B1DE9A9}" destId="{8C1EB121-CEBD-4D38-A7B5-8C89AC249AF6}" srcOrd="1" destOrd="0" presId="urn:microsoft.com/office/officeart/2005/8/layout/venn3"/>
    <dgm:cxn modelId="{DFCB398E-DBF0-4B09-98E3-7C6C79BFC83B}" type="presParOf" srcId="{FBE949DE-B6DF-40E3-95EF-9AB08B1DE9A9}" destId="{FEB70E31-D08A-45CD-B7D7-2E7C24A5DE09}" srcOrd="2" destOrd="0" presId="urn:microsoft.com/office/officeart/2005/8/layout/venn3"/>
    <dgm:cxn modelId="{24329871-3A93-4A2D-8BD5-08F3604BA47B}" type="presParOf" srcId="{FBE949DE-B6DF-40E3-95EF-9AB08B1DE9A9}" destId="{A69F68EF-5F97-45EE-9E19-6686F2A64BE0}" srcOrd="3" destOrd="0" presId="urn:microsoft.com/office/officeart/2005/8/layout/venn3"/>
    <dgm:cxn modelId="{2EF08E2C-2FF1-43C7-A75C-39C8536C0DF3}" type="presParOf" srcId="{FBE949DE-B6DF-40E3-95EF-9AB08B1DE9A9}" destId="{0C1B482E-2424-4C23-9583-6628142921CA}" srcOrd="4" destOrd="0" presId="urn:microsoft.com/office/officeart/2005/8/layout/venn3"/>
    <dgm:cxn modelId="{91F441E1-E601-41CC-95D8-BDA3BF5F245F}" type="presParOf" srcId="{FBE949DE-B6DF-40E3-95EF-9AB08B1DE9A9}" destId="{94D99365-BAC2-4353-8428-6136B747C33B}" srcOrd="5" destOrd="0" presId="urn:microsoft.com/office/officeart/2005/8/layout/venn3"/>
    <dgm:cxn modelId="{7305F575-4E35-431B-BB42-4DC8D38968B4}" type="presParOf" srcId="{FBE949DE-B6DF-40E3-95EF-9AB08B1DE9A9}" destId="{166A9B39-5F04-41DB-95C9-C6B5AA59ADE2}" srcOrd="6"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AA6333-AC59-492E-9026-876A7A419EAE}"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F0DBE7-907A-4A6E-9789-1E88489EFF4E}">
      <dgm:prSet phldrT="[Text]"/>
      <dgm:spPr>
        <a:solidFill>
          <a:schemeClr val="bg1">
            <a:lumMod val="65000"/>
            <a:alpha val="80000"/>
          </a:schemeClr>
        </a:solidFill>
      </dgm:spPr>
      <dgm:t>
        <a:bodyPr/>
        <a:lstStyle/>
        <a:p>
          <a:r>
            <a:rPr lang="en-US" b="1" dirty="0">
              <a:solidFill>
                <a:srgbClr val="FFFFFF"/>
              </a:solidFill>
              <a:effectLst>
                <a:outerShdw blurRad="38100" dist="38100" dir="2700000" algn="tl">
                  <a:srgbClr val="000000">
                    <a:alpha val="43137"/>
                  </a:srgbClr>
                </a:outerShdw>
              </a:effectLst>
              <a:latin typeface="Rubik"/>
            </a:rPr>
            <a:t>1.</a:t>
          </a:r>
        </a:p>
        <a:p>
          <a:r>
            <a:rPr lang="en-US" b="1"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dirty="0"/>
        </a:p>
      </dgm:t>
    </dgm:pt>
    <dgm:pt modelId="{9EA9BACC-909F-409D-A1AD-48022707EA1E}" type="parTrans" cxnId="{AFA5E73A-E1EA-4A16-BDC0-5CEA07469DF1}">
      <dgm:prSet/>
      <dgm:spPr/>
      <dgm:t>
        <a:bodyPr/>
        <a:lstStyle/>
        <a:p>
          <a:endParaRPr lang="en-US"/>
        </a:p>
      </dgm:t>
    </dgm:pt>
    <dgm:pt modelId="{D55C6FA5-F135-4192-A1AA-62FB5C22280E}" type="sibTrans" cxnId="{AFA5E73A-E1EA-4A16-BDC0-5CEA07469DF1}">
      <dgm:prSet/>
      <dgm:spPr/>
      <dgm:t>
        <a:bodyPr/>
        <a:lstStyle/>
        <a:p>
          <a:endParaRPr lang="en-US"/>
        </a:p>
      </dgm:t>
    </dgm:pt>
    <dgm:pt modelId="{7A472924-D14D-4126-AF63-5F24A8A007E0}">
      <dgm:prSet phldrT="[Text]"/>
      <dgm:spPr>
        <a:solidFill>
          <a:srgbClr val="FF802F">
            <a:alpha val="80000"/>
          </a:srgbClr>
        </a:solidFill>
      </dgm:spPr>
      <dgm:t>
        <a:bodyPr/>
        <a:lstStyle/>
        <a:p>
          <a:r>
            <a:rPr lang="en-US" b="1" dirty="0">
              <a:solidFill>
                <a:schemeClr val="bg1"/>
              </a:solidFill>
              <a:effectLst>
                <a:outerShdw blurRad="38100" dist="38100" dir="2700000" algn="tl">
                  <a:srgbClr val="000000">
                    <a:alpha val="43137"/>
                  </a:srgbClr>
                </a:outerShdw>
              </a:effectLst>
              <a:latin typeface="Rubik"/>
            </a:rPr>
            <a:t>2. </a:t>
          </a:r>
        </a:p>
        <a:p>
          <a:r>
            <a:rPr lang="en-US" b="1"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dirty="0"/>
        </a:p>
      </dgm:t>
    </dgm:pt>
    <dgm:pt modelId="{0634FCC8-3B64-453F-BEE8-C56B71EE6C2A}" type="parTrans" cxnId="{52CBE7E2-3504-4DEE-B7A9-31702FCF71D1}">
      <dgm:prSet/>
      <dgm:spPr/>
      <dgm:t>
        <a:bodyPr/>
        <a:lstStyle/>
        <a:p>
          <a:endParaRPr lang="en-US"/>
        </a:p>
      </dgm:t>
    </dgm:pt>
    <dgm:pt modelId="{6C009E31-E167-4B1F-869F-20146F1EEA61}" type="sibTrans" cxnId="{52CBE7E2-3504-4DEE-B7A9-31702FCF71D1}">
      <dgm:prSet/>
      <dgm:spPr/>
      <dgm:t>
        <a:bodyPr/>
        <a:lstStyle/>
        <a:p>
          <a:endParaRPr lang="en-US"/>
        </a:p>
      </dgm:t>
    </dgm:pt>
    <dgm:pt modelId="{0071A7AF-1EA6-41DD-8B71-BE634F32CABE}">
      <dgm:prSet phldrT="[Text]"/>
      <dgm:spPr>
        <a:solidFill>
          <a:schemeClr val="bg1">
            <a:lumMod val="65000"/>
            <a:alpha val="80000"/>
          </a:schemeClr>
        </a:solidFill>
        <a:ln>
          <a:solidFill>
            <a:schemeClr val="bg1"/>
          </a:solidFill>
        </a:ln>
      </dgm:spPr>
      <dgm:t>
        <a:bodyPr/>
        <a:lstStyle/>
        <a:p>
          <a:r>
            <a:rPr lang="en-US" b="1" dirty="0">
              <a:solidFill>
                <a:schemeClr val="bg1"/>
              </a:solidFill>
              <a:effectLst>
                <a:outerShdw blurRad="38100" dist="38100" dir="2700000" algn="tl">
                  <a:srgbClr val="000000">
                    <a:alpha val="43137"/>
                  </a:srgbClr>
                </a:outerShdw>
              </a:effectLst>
              <a:latin typeface="Rubik"/>
            </a:rPr>
            <a:t>3. </a:t>
          </a:r>
        </a:p>
        <a:p>
          <a:r>
            <a:rPr lang="en-US" b="1"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dirty="0"/>
        </a:p>
      </dgm:t>
    </dgm:pt>
    <dgm:pt modelId="{F64F67A3-D97D-42EB-813F-9B7FBF6BFE2E}" type="parTrans" cxnId="{47E701AD-C524-4866-BC14-DF6758AB342E}">
      <dgm:prSet/>
      <dgm:spPr/>
      <dgm:t>
        <a:bodyPr/>
        <a:lstStyle/>
        <a:p>
          <a:endParaRPr lang="en-US"/>
        </a:p>
      </dgm:t>
    </dgm:pt>
    <dgm:pt modelId="{FA8EFFAF-BE6E-431B-B799-BC437B48F335}" type="sibTrans" cxnId="{47E701AD-C524-4866-BC14-DF6758AB342E}">
      <dgm:prSet/>
      <dgm:spPr/>
      <dgm:t>
        <a:bodyPr/>
        <a:lstStyle/>
        <a:p>
          <a:endParaRPr lang="en-US"/>
        </a:p>
      </dgm:t>
    </dgm:pt>
    <dgm:pt modelId="{7F7565EE-1172-4512-9B04-5CACEEB9A693}">
      <dgm:prSet phldrT="[Text]"/>
      <dgm:spPr>
        <a:solidFill>
          <a:schemeClr val="bg1">
            <a:lumMod val="65000"/>
            <a:alpha val="80000"/>
          </a:schemeClr>
        </a:solidFill>
      </dgm:spPr>
      <dgm:t>
        <a:bodyPr/>
        <a:lstStyle/>
        <a:p>
          <a:r>
            <a:rPr lang="en-US" b="1" dirty="0">
              <a:solidFill>
                <a:srgbClr val="FFFFFF"/>
              </a:solidFill>
              <a:effectLst>
                <a:outerShdw blurRad="38100" dist="38100" dir="2700000" algn="tl">
                  <a:srgbClr val="000000">
                    <a:alpha val="43137"/>
                  </a:srgbClr>
                </a:outerShdw>
              </a:effectLst>
              <a:latin typeface="Rubik"/>
            </a:rPr>
            <a:t>4. </a:t>
          </a:r>
        </a:p>
        <a:p>
          <a:r>
            <a:rPr lang="en-US" b="1" dirty="0">
              <a:solidFill>
                <a:srgbClr val="FFFFFF"/>
              </a:solidFill>
              <a:effectLst>
                <a:outerShdw blurRad="38100" dist="38100" dir="2700000" algn="tl">
                  <a:srgbClr val="000000">
                    <a:alpha val="43137"/>
                  </a:srgbClr>
                </a:outerShdw>
              </a:effectLst>
              <a:latin typeface="Rubik"/>
            </a:rPr>
            <a:t>Back up the Case</a:t>
          </a:r>
        </a:p>
        <a:p>
          <a:endParaRPr lang="en-US" b="1" dirty="0">
            <a:solidFill>
              <a:srgbClr val="FFFFFF"/>
            </a:solidFill>
            <a:effectLst>
              <a:outerShdw blurRad="38100" dist="38100" dir="2700000" algn="tl">
                <a:srgbClr val="000000">
                  <a:alpha val="43137"/>
                </a:srgbClr>
              </a:outerShdw>
            </a:effectLst>
            <a:latin typeface="Rubik"/>
          </a:endParaRPr>
        </a:p>
        <a:p>
          <a:endParaRPr lang="en-US" dirty="0"/>
        </a:p>
      </dgm:t>
    </dgm:pt>
    <dgm:pt modelId="{94C7770F-FDD2-455E-8732-D31114D0C910}" type="parTrans" cxnId="{77B222D4-29B1-4721-935D-917044E6A34B}">
      <dgm:prSet/>
      <dgm:spPr/>
      <dgm:t>
        <a:bodyPr/>
        <a:lstStyle/>
        <a:p>
          <a:endParaRPr lang="en-US"/>
        </a:p>
      </dgm:t>
    </dgm:pt>
    <dgm:pt modelId="{373C605A-701F-45E3-B203-427602F5DE6B}" type="sibTrans" cxnId="{77B222D4-29B1-4721-935D-917044E6A34B}">
      <dgm:prSet/>
      <dgm:spPr/>
      <dgm:t>
        <a:bodyPr/>
        <a:lstStyle/>
        <a:p>
          <a:endParaRPr lang="en-US"/>
        </a:p>
      </dgm:t>
    </dgm:pt>
    <dgm:pt modelId="{FBE949DE-B6DF-40E3-95EF-9AB08B1DE9A9}" type="pres">
      <dgm:prSet presAssocID="{00AA6333-AC59-492E-9026-876A7A419EAE}" presName="Name0" presStyleCnt="0">
        <dgm:presLayoutVars>
          <dgm:dir/>
          <dgm:resizeHandles val="exact"/>
        </dgm:presLayoutVars>
      </dgm:prSet>
      <dgm:spPr/>
    </dgm:pt>
    <dgm:pt modelId="{FBDEC576-F851-4705-9814-D10E2046F71A}" type="pres">
      <dgm:prSet presAssocID="{9EF0DBE7-907A-4A6E-9789-1E88489EFF4E}" presName="Name5" presStyleLbl="vennNode1" presStyleIdx="0" presStyleCnt="4">
        <dgm:presLayoutVars>
          <dgm:bulletEnabled val="1"/>
        </dgm:presLayoutVars>
      </dgm:prSet>
      <dgm:spPr/>
    </dgm:pt>
    <dgm:pt modelId="{8C1EB121-CEBD-4D38-A7B5-8C89AC249AF6}" type="pres">
      <dgm:prSet presAssocID="{D55C6FA5-F135-4192-A1AA-62FB5C22280E}" presName="space" presStyleCnt="0"/>
      <dgm:spPr/>
    </dgm:pt>
    <dgm:pt modelId="{FEB70E31-D08A-45CD-B7D7-2E7C24A5DE09}" type="pres">
      <dgm:prSet presAssocID="{7A472924-D14D-4126-AF63-5F24A8A007E0}" presName="Name5" presStyleLbl="vennNode1" presStyleIdx="1" presStyleCnt="4">
        <dgm:presLayoutVars>
          <dgm:bulletEnabled val="1"/>
        </dgm:presLayoutVars>
      </dgm:prSet>
      <dgm:spPr/>
    </dgm:pt>
    <dgm:pt modelId="{A69F68EF-5F97-45EE-9E19-6686F2A64BE0}" type="pres">
      <dgm:prSet presAssocID="{6C009E31-E167-4B1F-869F-20146F1EEA61}" presName="space" presStyleCnt="0"/>
      <dgm:spPr/>
    </dgm:pt>
    <dgm:pt modelId="{0C1B482E-2424-4C23-9583-6628142921CA}" type="pres">
      <dgm:prSet presAssocID="{0071A7AF-1EA6-41DD-8B71-BE634F32CABE}" presName="Name5" presStyleLbl="vennNode1" presStyleIdx="2" presStyleCnt="4">
        <dgm:presLayoutVars>
          <dgm:bulletEnabled val="1"/>
        </dgm:presLayoutVars>
      </dgm:prSet>
      <dgm:spPr/>
    </dgm:pt>
    <dgm:pt modelId="{94D99365-BAC2-4353-8428-6136B747C33B}" type="pres">
      <dgm:prSet presAssocID="{FA8EFFAF-BE6E-431B-B799-BC437B48F335}" presName="space" presStyleCnt="0"/>
      <dgm:spPr/>
    </dgm:pt>
    <dgm:pt modelId="{166A9B39-5F04-41DB-95C9-C6B5AA59ADE2}" type="pres">
      <dgm:prSet presAssocID="{7F7565EE-1172-4512-9B04-5CACEEB9A693}" presName="Name5" presStyleLbl="vennNode1" presStyleIdx="3" presStyleCnt="4">
        <dgm:presLayoutVars>
          <dgm:bulletEnabled val="1"/>
        </dgm:presLayoutVars>
      </dgm:prSet>
      <dgm:spPr/>
    </dgm:pt>
  </dgm:ptLst>
  <dgm:cxnLst>
    <dgm:cxn modelId="{AFA5E73A-E1EA-4A16-BDC0-5CEA07469DF1}" srcId="{00AA6333-AC59-492E-9026-876A7A419EAE}" destId="{9EF0DBE7-907A-4A6E-9789-1E88489EFF4E}" srcOrd="0" destOrd="0" parTransId="{9EA9BACC-909F-409D-A1AD-48022707EA1E}" sibTransId="{D55C6FA5-F135-4192-A1AA-62FB5C22280E}"/>
    <dgm:cxn modelId="{A95A6843-D98D-40A0-86F4-7857F5CBB2B2}" type="presOf" srcId="{00AA6333-AC59-492E-9026-876A7A419EAE}" destId="{FBE949DE-B6DF-40E3-95EF-9AB08B1DE9A9}" srcOrd="0" destOrd="0" presId="urn:microsoft.com/office/officeart/2005/8/layout/venn3"/>
    <dgm:cxn modelId="{0E941B87-BE2C-473C-B06E-C3102314B636}" type="presOf" srcId="{9EF0DBE7-907A-4A6E-9789-1E88489EFF4E}" destId="{FBDEC576-F851-4705-9814-D10E2046F71A}" srcOrd="0" destOrd="0" presId="urn:microsoft.com/office/officeart/2005/8/layout/venn3"/>
    <dgm:cxn modelId="{1180239B-DC69-426E-933B-E37A12D67920}" type="presOf" srcId="{7A472924-D14D-4126-AF63-5F24A8A007E0}" destId="{FEB70E31-D08A-45CD-B7D7-2E7C24A5DE09}" srcOrd="0" destOrd="0" presId="urn:microsoft.com/office/officeart/2005/8/layout/venn3"/>
    <dgm:cxn modelId="{CC120F9D-2B89-4DF6-B6F9-70FEFF823745}" type="presOf" srcId="{7F7565EE-1172-4512-9B04-5CACEEB9A693}" destId="{166A9B39-5F04-41DB-95C9-C6B5AA59ADE2}" srcOrd="0" destOrd="0" presId="urn:microsoft.com/office/officeart/2005/8/layout/venn3"/>
    <dgm:cxn modelId="{47E701AD-C524-4866-BC14-DF6758AB342E}" srcId="{00AA6333-AC59-492E-9026-876A7A419EAE}" destId="{0071A7AF-1EA6-41DD-8B71-BE634F32CABE}" srcOrd="2" destOrd="0" parTransId="{F64F67A3-D97D-42EB-813F-9B7FBF6BFE2E}" sibTransId="{FA8EFFAF-BE6E-431B-B799-BC437B48F335}"/>
    <dgm:cxn modelId="{77B222D4-29B1-4721-935D-917044E6A34B}" srcId="{00AA6333-AC59-492E-9026-876A7A419EAE}" destId="{7F7565EE-1172-4512-9B04-5CACEEB9A693}" srcOrd="3" destOrd="0" parTransId="{94C7770F-FDD2-455E-8732-D31114D0C910}" sibTransId="{373C605A-701F-45E3-B203-427602F5DE6B}"/>
    <dgm:cxn modelId="{95849CDF-4485-46F2-9907-2D772C5CD814}" type="presOf" srcId="{0071A7AF-1EA6-41DD-8B71-BE634F32CABE}" destId="{0C1B482E-2424-4C23-9583-6628142921CA}" srcOrd="0" destOrd="0" presId="urn:microsoft.com/office/officeart/2005/8/layout/venn3"/>
    <dgm:cxn modelId="{52CBE7E2-3504-4DEE-B7A9-31702FCF71D1}" srcId="{00AA6333-AC59-492E-9026-876A7A419EAE}" destId="{7A472924-D14D-4126-AF63-5F24A8A007E0}" srcOrd="1" destOrd="0" parTransId="{0634FCC8-3B64-453F-BEE8-C56B71EE6C2A}" sibTransId="{6C009E31-E167-4B1F-869F-20146F1EEA61}"/>
    <dgm:cxn modelId="{12EC3EA5-6135-4399-8169-6C0C0D246E07}" type="presParOf" srcId="{FBE949DE-B6DF-40E3-95EF-9AB08B1DE9A9}" destId="{FBDEC576-F851-4705-9814-D10E2046F71A}" srcOrd="0" destOrd="0" presId="urn:microsoft.com/office/officeart/2005/8/layout/venn3"/>
    <dgm:cxn modelId="{E31F302A-1710-4669-872D-455B61ECF7B0}" type="presParOf" srcId="{FBE949DE-B6DF-40E3-95EF-9AB08B1DE9A9}" destId="{8C1EB121-CEBD-4D38-A7B5-8C89AC249AF6}" srcOrd="1" destOrd="0" presId="urn:microsoft.com/office/officeart/2005/8/layout/venn3"/>
    <dgm:cxn modelId="{CD721E0F-2CAB-484C-A604-88F3C4CD9CF1}" type="presParOf" srcId="{FBE949DE-B6DF-40E3-95EF-9AB08B1DE9A9}" destId="{FEB70E31-D08A-45CD-B7D7-2E7C24A5DE09}" srcOrd="2" destOrd="0" presId="urn:microsoft.com/office/officeart/2005/8/layout/venn3"/>
    <dgm:cxn modelId="{6D3900DA-4BB3-4F1D-88E7-0F310FF854BD}" type="presParOf" srcId="{FBE949DE-B6DF-40E3-95EF-9AB08B1DE9A9}" destId="{A69F68EF-5F97-45EE-9E19-6686F2A64BE0}" srcOrd="3" destOrd="0" presId="urn:microsoft.com/office/officeart/2005/8/layout/venn3"/>
    <dgm:cxn modelId="{C2BAE942-D623-43D0-9E0C-F1792F4A4DAE}" type="presParOf" srcId="{FBE949DE-B6DF-40E3-95EF-9AB08B1DE9A9}" destId="{0C1B482E-2424-4C23-9583-6628142921CA}" srcOrd="4" destOrd="0" presId="urn:microsoft.com/office/officeart/2005/8/layout/venn3"/>
    <dgm:cxn modelId="{2C0AAF8D-994E-4406-826C-17F1FFC5DBAD}" type="presParOf" srcId="{FBE949DE-B6DF-40E3-95EF-9AB08B1DE9A9}" destId="{94D99365-BAC2-4353-8428-6136B747C33B}" srcOrd="5" destOrd="0" presId="urn:microsoft.com/office/officeart/2005/8/layout/venn3"/>
    <dgm:cxn modelId="{43933A80-8691-4F34-8C83-0AFF4EFA6A4D}" type="presParOf" srcId="{FBE949DE-B6DF-40E3-95EF-9AB08B1DE9A9}" destId="{166A9B39-5F04-41DB-95C9-C6B5AA59ADE2}" srcOrd="6"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AA6333-AC59-492E-9026-876A7A419EAE}"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F0DBE7-907A-4A6E-9789-1E88489EFF4E}">
      <dgm:prSet phldrT="[Text]"/>
      <dgm:spPr>
        <a:solidFill>
          <a:srgbClr val="A6A6A6">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1.</a:t>
          </a:r>
        </a:p>
        <a:p>
          <a:r>
            <a:rPr lang="en-US" b="1"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dirty="0"/>
        </a:p>
      </dgm:t>
    </dgm:pt>
    <dgm:pt modelId="{9EA9BACC-909F-409D-A1AD-48022707EA1E}" type="parTrans" cxnId="{AFA5E73A-E1EA-4A16-BDC0-5CEA07469DF1}">
      <dgm:prSet/>
      <dgm:spPr/>
      <dgm:t>
        <a:bodyPr/>
        <a:lstStyle/>
        <a:p>
          <a:endParaRPr lang="en-US"/>
        </a:p>
      </dgm:t>
    </dgm:pt>
    <dgm:pt modelId="{D55C6FA5-F135-4192-A1AA-62FB5C22280E}" type="sibTrans" cxnId="{AFA5E73A-E1EA-4A16-BDC0-5CEA07469DF1}">
      <dgm:prSet/>
      <dgm:spPr/>
      <dgm:t>
        <a:bodyPr/>
        <a:lstStyle/>
        <a:p>
          <a:endParaRPr lang="en-US"/>
        </a:p>
      </dgm:t>
    </dgm:pt>
    <dgm:pt modelId="{7A472924-D14D-4126-AF63-5F24A8A007E0}">
      <dgm:prSet phldrT="[Text]"/>
      <dgm:spPr>
        <a:solidFill>
          <a:srgbClr val="A6A6A6">
            <a:alpha val="80000"/>
          </a:srgbClr>
        </a:solidFill>
      </dgm:spPr>
      <dgm:t>
        <a:bodyPr/>
        <a:lstStyle/>
        <a:p>
          <a:r>
            <a:rPr lang="en-US" b="1" dirty="0">
              <a:solidFill>
                <a:schemeClr val="bg1"/>
              </a:solidFill>
              <a:effectLst>
                <a:outerShdw blurRad="38100" dist="38100" dir="2700000" algn="tl">
                  <a:srgbClr val="000000">
                    <a:alpha val="43137"/>
                  </a:srgbClr>
                </a:outerShdw>
              </a:effectLst>
              <a:latin typeface="Rubik"/>
            </a:rPr>
            <a:t>2. </a:t>
          </a:r>
        </a:p>
        <a:p>
          <a:r>
            <a:rPr lang="en-US" b="1"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dirty="0"/>
        </a:p>
      </dgm:t>
    </dgm:pt>
    <dgm:pt modelId="{0634FCC8-3B64-453F-BEE8-C56B71EE6C2A}" type="parTrans" cxnId="{52CBE7E2-3504-4DEE-B7A9-31702FCF71D1}">
      <dgm:prSet/>
      <dgm:spPr/>
      <dgm:t>
        <a:bodyPr/>
        <a:lstStyle/>
        <a:p>
          <a:endParaRPr lang="en-US"/>
        </a:p>
      </dgm:t>
    </dgm:pt>
    <dgm:pt modelId="{6C009E31-E167-4B1F-869F-20146F1EEA61}" type="sibTrans" cxnId="{52CBE7E2-3504-4DEE-B7A9-31702FCF71D1}">
      <dgm:prSet/>
      <dgm:spPr/>
      <dgm:t>
        <a:bodyPr/>
        <a:lstStyle/>
        <a:p>
          <a:endParaRPr lang="en-US"/>
        </a:p>
      </dgm:t>
    </dgm:pt>
    <dgm:pt modelId="{0071A7AF-1EA6-41DD-8B71-BE634F32CABE}">
      <dgm:prSet phldrT="[Text]"/>
      <dgm:spPr>
        <a:solidFill>
          <a:schemeClr val="accent4">
            <a:hueOff val="0"/>
            <a:satOff val="0"/>
            <a:lumOff val="0"/>
            <a:alpha val="80000"/>
          </a:schemeClr>
        </a:solidFill>
        <a:ln>
          <a:solidFill>
            <a:schemeClr val="bg1"/>
          </a:solidFill>
        </a:ln>
      </dgm:spPr>
      <dgm:t>
        <a:bodyPr/>
        <a:lstStyle/>
        <a:p>
          <a:r>
            <a:rPr lang="en-US" b="1" dirty="0">
              <a:solidFill>
                <a:schemeClr val="bg1"/>
              </a:solidFill>
              <a:effectLst>
                <a:outerShdw blurRad="38100" dist="38100" dir="2700000" algn="tl">
                  <a:srgbClr val="000000">
                    <a:alpha val="43137"/>
                  </a:srgbClr>
                </a:outerShdw>
              </a:effectLst>
              <a:latin typeface="Rubik"/>
            </a:rPr>
            <a:t>3. </a:t>
          </a:r>
        </a:p>
        <a:p>
          <a:r>
            <a:rPr lang="en-US" b="1"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dirty="0"/>
        </a:p>
      </dgm:t>
    </dgm:pt>
    <dgm:pt modelId="{F64F67A3-D97D-42EB-813F-9B7FBF6BFE2E}" type="parTrans" cxnId="{47E701AD-C524-4866-BC14-DF6758AB342E}">
      <dgm:prSet/>
      <dgm:spPr/>
      <dgm:t>
        <a:bodyPr/>
        <a:lstStyle/>
        <a:p>
          <a:endParaRPr lang="en-US"/>
        </a:p>
      </dgm:t>
    </dgm:pt>
    <dgm:pt modelId="{FA8EFFAF-BE6E-431B-B799-BC437B48F335}" type="sibTrans" cxnId="{47E701AD-C524-4866-BC14-DF6758AB342E}">
      <dgm:prSet/>
      <dgm:spPr/>
      <dgm:t>
        <a:bodyPr/>
        <a:lstStyle/>
        <a:p>
          <a:endParaRPr lang="en-US"/>
        </a:p>
      </dgm:t>
    </dgm:pt>
    <dgm:pt modelId="{7F7565EE-1172-4512-9B04-5CACEEB9A693}">
      <dgm:prSet phldrT="[Text]"/>
      <dgm:spPr>
        <a:solidFill>
          <a:schemeClr val="bg1">
            <a:lumMod val="65000"/>
            <a:alpha val="80000"/>
          </a:schemeClr>
        </a:solidFill>
      </dgm:spPr>
      <dgm:t>
        <a:bodyPr/>
        <a:lstStyle/>
        <a:p>
          <a:r>
            <a:rPr lang="en-US" b="1" dirty="0">
              <a:solidFill>
                <a:srgbClr val="FFFFFF"/>
              </a:solidFill>
              <a:effectLst>
                <a:outerShdw blurRad="38100" dist="38100" dir="2700000" algn="tl">
                  <a:srgbClr val="000000">
                    <a:alpha val="43137"/>
                  </a:srgbClr>
                </a:outerShdw>
              </a:effectLst>
              <a:latin typeface="Rubik"/>
            </a:rPr>
            <a:t>4. </a:t>
          </a:r>
        </a:p>
        <a:p>
          <a:r>
            <a:rPr lang="en-US" b="1" dirty="0">
              <a:solidFill>
                <a:srgbClr val="FFFFFF"/>
              </a:solidFill>
              <a:effectLst>
                <a:outerShdw blurRad="38100" dist="38100" dir="2700000" algn="tl">
                  <a:srgbClr val="000000">
                    <a:alpha val="43137"/>
                  </a:srgbClr>
                </a:outerShdw>
              </a:effectLst>
              <a:latin typeface="Rubik"/>
            </a:rPr>
            <a:t>Back up the Case</a:t>
          </a:r>
        </a:p>
        <a:p>
          <a:endParaRPr lang="en-US" b="1" dirty="0">
            <a:solidFill>
              <a:srgbClr val="FFFFFF"/>
            </a:solidFill>
            <a:effectLst>
              <a:outerShdw blurRad="38100" dist="38100" dir="2700000" algn="tl">
                <a:srgbClr val="000000">
                  <a:alpha val="43137"/>
                </a:srgbClr>
              </a:outerShdw>
            </a:effectLst>
            <a:latin typeface="Rubik"/>
          </a:endParaRPr>
        </a:p>
        <a:p>
          <a:endParaRPr lang="en-US" dirty="0"/>
        </a:p>
      </dgm:t>
    </dgm:pt>
    <dgm:pt modelId="{94C7770F-FDD2-455E-8732-D31114D0C910}" type="parTrans" cxnId="{77B222D4-29B1-4721-935D-917044E6A34B}">
      <dgm:prSet/>
      <dgm:spPr/>
      <dgm:t>
        <a:bodyPr/>
        <a:lstStyle/>
        <a:p>
          <a:endParaRPr lang="en-US"/>
        </a:p>
      </dgm:t>
    </dgm:pt>
    <dgm:pt modelId="{373C605A-701F-45E3-B203-427602F5DE6B}" type="sibTrans" cxnId="{77B222D4-29B1-4721-935D-917044E6A34B}">
      <dgm:prSet/>
      <dgm:spPr/>
      <dgm:t>
        <a:bodyPr/>
        <a:lstStyle/>
        <a:p>
          <a:endParaRPr lang="en-US"/>
        </a:p>
      </dgm:t>
    </dgm:pt>
    <dgm:pt modelId="{FBE949DE-B6DF-40E3-95EF-9AB08B1DE9A9}" type="pres">
      <dgm:prSet presAssocID="{00AA6333-AC59-492E-9026-876A7A419EAE}" presName="Name0" presStyleCnt="0">
        <dgm:presLayoutVars>
          <dgm:dir/>
          <dgm:resizeHandles val="exact"/>
        </dgm:presLayoutVars>
      </dgm:prSet>
      <dgm:spPr/>
    </dgm:pt>
    <dgm:pt modelId="{FBDEC576-F851-4705-9814-D10E2046F71A}" type="pres">
      <dgm:prSet presAssocID="{9EF0DBE7-907A-4A6E-9789-1E88489EFF4E}" presName="Name5" presStyleLbl="vennNode1" presStyleIdx="0" presStyleCnt="4">
        <dgm:presLayoutVars>
          <dgm:bulletEnabled val="1"/>
        </dgm:presLayoutVars>
      </dgm:prSet>
      <dgm:spPr/>
    </dgm:pt>
    <dgm:pt modelId="{8C1EB121-CEBD-4D38-A7B5-8C89AC249AF6}" type="pres">
      <dgm:prSet presAssocID="{D55C6FA5-F135-4192-A1AA-62FB5C22280E}" presName="space" presStyleCnt="0"/>
      <dgm:spPr/>
    </dgm:pt>
    <dgm:pt modelId="{FEB70E31-D08A-45CD-B7D7-2E7C24A5DE09}" type="pres">
      <dgm:prSet presAssocID="{7A472924-D14D-4126-AF63-5F24A8A007E0}" presName="Name5" presStyleLbl="vennNode1" presStyleIdx="1" presStyleCnt="4">
        <dgm:presLayoutVars>
          <dgm:bulletEnabled val="1"/>
        </dgm:presLayoutVars>
      </dgm:prSet>
      <dgm:spPr/>
    </dgm:pt>
    <dgm:pt modelId="{A69F68EF-5F97-45EE-9E19-6686F2A64BE0}" type="pres">
      <dgm:prSet presAssocID="{6C009E31-E167-4B1F-869F-20146F1EEA61}" presName="space" presStyleCnt="0"/>
      <dgm:spPr/>
    </dgm:pt>
    <dgm:pt modelId="{0C1B482E-2424-4C23-9583-6628142921CA}" type="pres">
      <dgm:prSet presAssocID="{0071A7AF-1EA6-41DD-8B71-BE634F32CABE}" presName="Name5" presStyleLbl="vennNode1" presStyleIdx="2" presStyleCnt="4">
        <dgm:presLayoutVars>
          <dgm:bulletEnabled val="1"/>
        </dgm:presLayoutVars>
      </dgm:prSet>
      <dgm:spPr/>
    </dgm:pt>
    <dgm:pt modelId="{94D99365-BAC2-4353-8428-6136B747C33B}" type="pres">
      <dgm:prSet presAssocID="{FA8EFFAF-BE6E-431B-B799-BC437B48F335}" presName="space" presStyleCnt="0"/>
      <dgm:spPr/>
    </dgm:pt>
    <dgm:pt modelId="{166A9B39-5F04-41DB-95C9-C6B5AA59ADE2}" type="pres">
      <dgm:prSet presAssocID="{7F7565EE-1172-4512-9B04-5CACEEB9A693}" presName="Name5" presStyleLbl="vennNode1" presStyleIdx="3" presStyleCnt="4">
        <dgm:presLayoutVars>
          <dgm:bulletEnabled val="1"/>
        </dgm:presLayoutVars>
      </dgm:prSet>
      <dgm:spPr/>
    </dgm:pt>
  </dgm:ptLst>
  <dgm:cxnLst>
    <dgm:cxn modelId="{D7045005-65AD-456F-9E42-58CEB04CA979}" type="presOf" srcId="{7F7565EE-1172-4512-9B04-5CACEEB9A693}" destId="{166A9B39-5F04-41DB-95C9-C6B5AA59ADE2}" srcOrd="0" destOrd="0" presId="urn:microsoft.com/office/officeart/2005/8/layout/venn3"/>
    <dgm:cxn modelId="{989A781E-D6B7-4D03-990D-CB02D180BCEE}" type="presOf" srcId="{00AA6333-AC59-492E-9026-876A7A419EAE}" destId="{FBE949DE-B6DF-40E3-95EF-9AB08B1DE9A9}" srcOrd="0" destOrd="0" presId="urn:microsoft.com/office/officeart/2005/8/layout/venn3"/>
    <dgm:cxn modelId="{F0F0901E-B6BB-4BF3-9334-30DC7738DEA8}" type="presOf" srcId="{7A472924-D14D-4126-AF63-5F24A8A007E0}" destId="{FEB70E31-D08A-45CD-B7D7-2E7C24A5DE09}" srcOrd="0" destOrd="0" presId="urn:microsoft.com/office/officeart/2005/8/layout/venn3"/>
    <dgm:cxn modelId="{837F9E31-F252-435E-A0E3-2D8B250A2A54}" type="presOf" srcId="{9EF0DBE7-907A-4A6E-9789-1E88489EFF4E}" destId="{FBDEC576-F851-4705-9814-D10E2046F71A}" srcOrd="0" destOrd="0" presId="urn:microsoft.com/office/officeart/2005/8/layout/venn3"/>
    <dgm:cxn modelId="{AFA5E73A-E1EA-4A16-BDC0-5CEA07469DF1}" srcId="{00AA6333-AC59-492E-9026-876A7A419EAE}" destId="{9EF0DBE7-907A-4A6E-9789-1E88489EFF4E}" srcOrd="0" destOrd="0" parTransId="{9EA9BACC-909F-409D-A1AD-48022707EA1E}" sibTransId="{D55C6FA5-F135-4192-A1AA-62FB5C22280E}"/>
    <dgm:cxn modelId="{47E701AD-C524-4866-BC14-DF6758AB342E}" srcId="{00AA6333-AC59-492E-9026-876A7A419EAE}" destId="{0071A7AF-1EA6-41DD-8B71-BE634F32CABE}" srcOrd="2" destOrd="0" parTransId="{F64F67A3-D97D-42EB-813F-9B7FBF6BFE2E}" sibTransId="{FA8EFFAF-BE6E-431B-B799-BC437B48F335}"/>
    <dgm:cxn modelId="{77B222D4-29B1-4721-935D-917044E6A34B}" srcId="{00AA6333-AC59-492E-9026-876A7A419EAE}" destId="{7F7565EE-1172-4512-9B04-5CACEEB9A693}" srcOrd="3" destOrd="0" parTransId="{94C7770F-FDD2-455E-8732-D31114D0C910}" sibTransId="{373C605A-701F-45E3-B203-427602F5DE6B}"/>
    <dgm:cxn modelId="{52CBE7E2-3504-4DEE-B7A9-31702FCF71D1}" srcId="{00AA6333-AC59-492E-9026-876A7A419EAE}" destId="{7A472924-D14D-4126-AF63-5F24A8A007E0}" srcOrd="1" destOrd="0" parTransId="{0634FCC8-3B64-453F-BEE8-C56B71EE6C2A}" sibTransId="{6C009E31-E167-4B1F-869F-20146F1EEA61}"/>
    <dgm:cxn modelId="{5A2DE5EA-4376-4C92-BEF5-EE19B7019191}" type="presOf" srcId="{0071A7AF-1EA6-41DD-8B71-BE634F32CABE}" destId="{0C1B482E-2424-4C23-9583-6628142921CA}" srcOrd="0" destOrd="0" presId="urn:microsoft.com/office/officeart/2005/8/layout/venn3"/>
    <dgm:cxn modelId="{8466C94F-4E96-42A4-AE32-6E841C89772B}" type="presParOf" srcId="{FBE949DE-B6DF-40E3-95EF-9AB08B1DE9A9}" destId="{FBDEC576-F851-4705-9814-D10E2046F71A}" srcOrd="0" destOrd="0" presId="urn:microsoft.com/office/officeart/2005/8/layout/venn3"/>
    <dgm:cxn modelId="{0618CC7A-42F3-40FA-A9A5-EB3701D2CD1B}" type="presParOf" srcId="{FBE949DE-B6DF-40E3-95EF-9AB08B1DE9A9}" destId="{8C1EB121-CEBD-4D38-A7B5-8C89AC249AF6}" srcOrd="1" destOrd="0" presId="urn:microsoft.com/office/officeart/2005/8/layout/venn3"/>
    <dgm:cxn modelId="{C5DE5918-F6AA-49B0-9961-B99D6B44D408}" type="presParOf" srcId="{FBE949DE-B6DF-40E3-95EF-9AB08B1DE9A9}" destId="{FEB70E31-D08A-45CD-B7D7-2E7C24A5DE09}" srcOrd="2" destOrd="0" presId="urn:microsoft.com/office/officeart/2005/8/layout/venn3"/>
    <dgm:cxn modelId="{B5619F8B-BEE6-468D-A31C-2C9792AFF10D}" type="presParOf" srcId="{FBE949DE-B6DF-40E3-95EF-9AB08B1DE9A9}" destId="{A69F68EF-5F97-45EE-9E19-6686F2A64BE0}" srcOrd="3" destOrd="0" presId="urn:microsoft.com/office/officeart/2005/8/layout/venn3"/>
    <dgm:cxn modelId="{B5DCF1C9-9353-4160-BA9A-E8596E7D3F00}" type="presParOf" srcId="{FBE949DE-B6DF-40E3-95EF-9AB08B1DE9A9}" destId="{0C1B482E-2424-4C23-9583-6628142921CA}" srcOrd="4" destOrd="0" presId="urn:microsoft.com/office/officeart/2005/8/layout/venn3"/>
    <dgm:cxn modelId="{53EAEB05-3B87-4EE4-AAA2-4B83DBA4FE72}" type="presParOf" srcId="{FBE949DE-B6DF-40E3-95EF-9AB08B1DE9A9}" destId="{94D99365-BAC2-4353-8428-6136B747C33B}" srcOrd="5" destOrd="0" presId="urn:microsoft.com/office/officeart/2005/8/layout/venn3"/>
    <dgm:cxn modelId="{6062CFCA-BCFD-4791-8D6E-1224AC23712B}" type="presParOf" srcId="{FBE949DE-B6DF-40E3-95EF-9AB08B1DE9A9}" destId="{166A9B39-5F04-41DB-95C9-C6B5AA59ADE2}" srcOrd="6"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AA6333-AC59-492E-9026-876A7A419EAE}" type="doc">
      <dgm:prSet loTypeId="urn:microsoft.com/office/officeart/2005/8/layout/venn3" loCatId="relationship" qsTypeId="urn:microsoft.com/office/officeart/2005/8/quickstyle/simple2" qsCatId="simple" csTypeId="urn:microsoft.com/office/officeart/2005/8/colors/colorful1" csCatId="colorful" phldr="1"/>
      <dgm:spPr/>
      <dgm:t>
        <a:bodyPr/>
        <a:lstStyle/>
        <a:p>
          <a:endParaRPr lang="en-US"/>
        </a:p>
      </dgm:t>
    </dgm:pt>
    <dgm:pt modelId="{9EF0DBE7-907A-4A6E-9789-1E88489EFF4E}">
      <dgm:prSet phldrT="[Text]"/>
      <dgm:spPr>
        <a:solidFill>
          <a:srgbClr val="A6A6A6">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1.</a:t>
          </a:r>
        </a:p>
        <a:p>
          <a:r>
            <a:rPr lang="en-US" b="1"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dirty="0"/>
        </a:p>
      </dgm:t>
    </dgm:pt>
    <dgm:pt modelId="{9EA9BACC-909F-409D-A1AD-48022707EA1E}" type="parTrans" cxnId="{AFA5E73A-E1EA-4A16-BDC0-5CEA07469DF1}">
      <dgm:prSet/>
      <dgm:spPr/>
      <dgm:t>
        <a:bodyPr/>
        <a:lstStyle/>
        <a:p>
          <a:endParaRPr lang="en-US"/>
        </a:p>
      </dgm:t>
    </dgm:pt>
    <dgm:pt modelId="{D55C6FA5-F135-4192-A1AA-62FB5C22280E}" type="sibTrans" cxnId="{AFA5E73A-E1EA-4A16-BDC0-5CEA07469DF1}">
      <dgm:prSet/>
      <dgm:spPr/>
      <dgm:t>
        <a:bodyPr/>
        <a:lstStyle/>
        <a:p>
          <a:endParaRPr lang="en-US"/>
        </a:p>
      </dgm:t>
    </dgm:pt>
    <dgm:pt modelId="{7A472924-D14D-4126-AF63-5F24A8A007E0}">
      <dgm:prSet phldrT="[Text]"/>
      <dgm:spPr>
        <a:solidFill>
          <a:srgbClr val="A6A6A6">
            <a:alpha val="80000"/>
          </a:srgbClr>
        </a:solidFill>
      </dgm:spPr>
      <dgm:t>
        <a:bodyPr/>
        <a:lstStyle/>
        <a:p>
          <a:r>
            <a:rPr lang="en-US" b="1" dirty="0">
              <a:solidFill>
                <a:schemeClr val="bg1"/>
              </a:solidFill>
              <a:effectLst>
                <a:outerShdw blurRad="38100" dist="38100" dir="2700000" algn="tl">
                  <a:srgbClr val="000000">
                    <a:alpha val="43137"/>
                  </a:srgbClr>
                </a:outerShdw>
              </a:effectLst>
              <a:latin typeface="Rubik"/>
            </a:rPr>
            <a:t>2. </a:t>
          </a:r>
        </a:p>
        <a:p>
          <a:r>
            <a:rPr lang="en-US" b="1"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dirty="0"/>
        </a:p>
      </dgm:t>
    </dgm:pt>
    <dgm:pt modelId="{0634FCC8-3B64-453F-BEE8-C56B71EE6C2A}" type="parTrans" cxnId="{52CBE7E2-3504-4DEE-B7A9-31702FCF71D1}">
      <dgm:prSet/>
      <dgm:spPr/>
      <dgm:t>
        <a:bodyPr/>
        <a:lstStyle/>
        <a:p>
          <a:endParaRPr lang="en-US"/>
        </a:p>
      </dgm:t>
    </dgm:pt>
    <dgm:pt modelId="{6C009E31-E167-4B1F-869F-20146F1EEA61}" type="sibTrans" cxnId="{52CBE7E2-3504-4DEE-B7A9-31702FCF71D1}">
      <dgm:prSet/>
      <dgm:spPr/>
      <dgm:t>
        <a:bodyPr/>
        <a:lstStyle/>
        <a:p>
          <a:endParaRPr lang="en-US"/>
        </a:p>
      </dgm:t>
    </dgm:pt>
    <dgm:pt modelId="{0071A7AF-1EA6-41DD-8B71-BE634F32CABE}">
      <dgm:prSet phldrT="[Text]"/>
      <dgm:spPr>
        <a:solidFill>
          <a:srgbClr val="A6A6A6">
            <a:alpha val="80000"/>
          </a:srgbClr>
        </a:solidFill>
        <a:ln>
          <a:solidFill>
            <a:schemeClr val="bg1"/>
          </a:solidFill>
        </a:ln>
      </dgm:spPr>
      <dgm:t>
        <a:bodyPr/>
        <a:lstStyle/>
        <a:p>
          <a:r>
            <a:rPr lang="en-US" b="1" dirty="0">
              <a:solidFill>
                <a:schemeClr val="bg1"/>
              </a:solidFill>
              <a:effectLst>
                <a:outerShdw blurRad="38100" dist="38100" dir="2700000" algn="tl">
                  <a:srgbClr val="000000">
                    <a:alpha val="43137"/>
                  </a:srgbClr>
                </a:outerShdw>
              </a:effectLst>
              <a:latin typeface="Rubik"/>
            </a:rPr>
            <a:t>3. </a:t>
          </a:r>
        </a:p>
        <a:p>
          <a:r>
            <a:rPr lang="en-US" b="1"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dirty="0"/>
        </a:p>
      </dgm:t>
    </dgm:pt>
    <dgm:pt modelId="{F64F67A3-D97D-42EB-813F-9B7FBF6BFE2E}" type="parTrans" cxnId="{47E701AD-C524-4866-BC14-DF6758AB342E}">
      <dgm:prSet/>
      <dgm:spPr/>
      <dgm:t>
        <a:bodyPr/>
        <a:lstStyle/>
        <a:p>
          <a:endParaRPr lang="en-US"/>
        </a:p>
      </dgm:t>
    </dgm:pt>
    <dgm:pt modelId="{FA8EFFAF-BE6E-431B-B799-BC437B48F335}" type="sibTrans" cxnId="{47E701AD-C524-4866-BC14-DF6758AB342E}">
      <dgm:prSet/>
      <dgm:spPr/>
      <dgm:t>
        <a:bodyPr/>
        <a:lstStyle/>
        <a:p>
          <a:endParaRPr lang="en-US"/>
        </a:p>
      </dgm:t>
    </dgm:pt>
    <dgm:pt modelId="{7F7565EE-1172-4512-9B04-5CACEEB9A693}">
      <dgm:prSet phldrT="[Text]"/>
      <dgm:spPr>
        <a:solidFill>
          <a:srgbClr val="7C7BBE">
            <a:alpha val="80000"/>
          </a:srgbClr>
        </a:solidFill>
      </dgm:spPr>
      <dgm:t>
        <a:bodyPr/>
        <a:lstStyle/>
        <a:p>
          <a:r>
            <a:rPr lang="en-US" b="1" dirty="0">
              <a:solidFill>
                <a:srgbClr val="FFFFFF"/>
              </a:solidFill>
              <a:effectLst>
                <a:outerShdw blurRad="38100" dist="38100" dir="2700000" algn="tl">
                  <a:srgbClr val="000000">
                    <a:alpha val="43137"/>
                  </a:srgbClr>
                </a:outerShdw>
              </a:effectLst>
              <a:latin typeface="Rubik"/>
            </a:rPr>
            <a:t>4. </a:t>
          </a:r>
        </a:p>
        <a:p>
          <a:r>
            <a:rPr lang="en-US" b="1" dirty="0">
              <a:solidFill>
                <a:srgbClr val="FFFFFF"/>
              </a:solidFill>
              <a:effectLst>
                <a:outerShdw blurRad="38100" dist="38100" dir="2700000" algn="tl">
                  <a:srgbClr val="000000">
                    <a:alpha val="43137"/>
                  </a:srgbClr>
                </a:outerShdw>
              </a:effectLst>
              <a:latin typeface="Rubik"/>
            </a:rPr>
            <a:t>Back up the Case</a:t>
          </a:r>
        </a:p>
        <a:p>
          <a:endParaRPr lang="en-US" b="1" dirty="0">
            <a:solidFill>
              <a:srgbClr val="FFFFFF"/>
            </a:solidFill>
            <a:effectLst>
              <a:outerShdw blurRad="38100" dist="38100" dir="2700000" algn="tl">
                <a:srgbClr val="000000">
                  <a:alpha val="43137"/>
                </a:srgbClr>
              </a:outerShdw>
            </a:effectLst>
            <a:latin typeface="Rubik"/>
          </a:endParaRPr>
        </a:p>
        <a:p>
          <a:endParaRPr lang="en-US" dirty="0"/>
        </a:p>
      </dgm:t>
    </dgm:pt>
    <dgm:pt modelId="{94C7770F-FDD2-455E-8732-D31114D0C910}" type="parTrans" cxnId="{77B222D4-29B1-4721-935D-917044E6A34B}">
      <dgm:prSet/>
      <dgm:spPr/>
      <dgm:t>
        <a:bodyPr/>
        <a:lstStyle/>
        <a:p>
          <a:endParaRPr lang="en-US"/>
        </a:p>
      </dgm:t>
    </dgm:pt>
    <dgm:pt modelId="{373C605A-701F-45E3-B203-427602F5DE6B}" type="sibTrans" cxnId="{77B222D4-29B1-4721-935D-917044E6A34B}">
      <dgm:prSet/>
      <dgm:spPr/>
      <dgm:t>
        <a:bodyPr/>
        <a:lstStyle/>
        <a:p>
          <a:endParaRPr lang="en-US"/>
        </a:p>
      </dgm:t>
    </dgm:pt>
    <dgm:pt modelId="{FBE949DE-B6DF-40E3-95EF-9AB08B1DE9A9}" type="pres">
      <dgm:prSet presAssocID="{00AA6333-AC59-492E-9026-876A7A419EAE}" presName="Name0" presStyleCnt="0">
        <dgm:presLayoutVars>
          <dgm:dir/>
          <dgm:resizeHandles val="exact"/>
        </dgm:presLayoutVars>
      </dgm:prSet>
      <dgm:spPr/>
    </dgm:pt>
    <dgm:pt modelId="{FBDEC576-F851-4705-9814-D10E2046F71A}" type="pres">
      <dgm:prSet presAssocID="{9EF0DBE7-907A-4A6E-9789-1E88489EFF4E}" presName="Name5" presStyleLbl="vennNode1" presStyleIdx="0" presStyleCnt="4">
        <dgm:presLayoutVars>
          <dgm:bulletEnabled val="1"/>
        </dgm:presLayoutVars>
      </dgm:prSet>
      <dgm:spPr/>
    </dgm:pt>
    <dgm:pt modelId="{8C1EB121-CEBD-4D38-A7B5-8C89AC249AF6}" type="pres">
      <dgm:prSet presAssocID="{D55C6FA5-F135-4192-A1AA-62FB5C22280E}" presName="space" presStyleCnt="0"/>
      <dgm:spPr/>
    </dgm:pt>
    <dgm:pt modelId="{FEB70E31-D08A-45CD-B7D7-2E7C24A5DE09}" type="pres">
      <dgm:prSet presAssocID="{7A472924-D14D-4126-AF63-5F24A8A007E0}" presName="Name5" presStyleLbl="vennNode1" presStyleIdx="1" presStyleCnt="4">
        <dgm:presLayoutVars>
          <dgm:bulletEnabled val="1"/>
        </dgm:presLayoutVars>
      </dgm:prSet>
      <dgm:spPr/>
    </dgm:pt>
    <dgm:pt modelId="{A69F68EF-5F97-45EE-9E19-6686F2A64BE0}" type="pres">
      <dgm:prSet presAssocID="{6C009E31-E167-4B1F-869F-20146F1EEA61}" presName="space" presStyleCnt="0"/>
      <dgm:spPr/>
    </dgm:pt>
    <dgm:pt modelId="{0C1B482E-2424-4C23-9583-6628142921CA}" type="pres">
      <dgm:prSet presAssocID="{0071A7AF-1EA6-41DD-8B71-BE634F32CABE}" presName="Name5" presStyleLbl="vennNode1" presStyleIdx="2" presStyleCnt="4">
        <dgm:presLayoutVars>
          <dgm:bulletEnabled val="1"/>
        </dgm:presLayoutVars>
      </dgm:prSet>
      <dgm:spPr/>
    </dgm:pt>
    <dgm:pt modelId="{94D99365-BAC2-4353-8428-6136B747C33B}" type="pres">
      <dgm:prSet presAssocID="{FA8EFFAF-BE6E-431B-B799-BC437B48F335}" presName="space" presStyleCnt="0"/>
      <dgm:spPr/>
    </dgm:pt>
    <dgm:pt modelId="{166A9B39-5F04-41DB-95C9-C6B5AA59ADE2}" type="pres">
      <dgm:prSet presAssocID="{7F7565EE-1172-4512-9B04-5CACEEB9A693}" presName="Name5" presStyleLbl="vennNode1" presStyleIdx="3" presStyleCnt="4">
        <dgm:presLayoutVars>
          <dgm:bulletEnabled val="1"/>
        </dgm:presLayoutVars>
      </dgm:prSet>
      <dgm:spPr/>
    </dgm:pt>
  </dgm:ptLst>
  <dgm:cxnLst>
    <dgm:cxn modelId="{EA3C9627-0399-4544-8A7B-681826E9C805}" type="presOf" srcId="{9EF0DBE7-907A-4A6E-9789-1E88489EFF4E}" destId="{FBDEC576-F851-4705-9814-D10E2046F71A}" srcOrd="0" destOrd="0" presId="urn:microsoft.com/office/officeart/2005/8/layout/venn3"/>
    <dgm:cxn modelId="{36F85832-8AA1-4BE6-A0CE-AAC9A579F28E}" type="presOf" srcId="{00AA6333-AC59-492E-9026-876A7A419EAE}" destId="{FBE949DE-B6DF-40E3-95EF-9AB08B1DE9A9}" srcOrd="0" destOrd="0" presId="urn:microsoft.com/office/officeart/2005/8/layout/venn3"/>
    <dgm:cxn modelId="{AFA5E73A-E1EA-4A16-BDC0-5CEA07469DF1}" srcId="{00AA6333-AC59-492E-9026-876A7A419EAE}" destId="{9EF0DBE7-907A-4A6E-9789-1E88489EFF4E}" srcOrd="0" destOrd="0" parTransId="{9EA9BACC-909F-409D-A1AD-48022707EA1E}" sibTransId="{D55C6FA5-F135-4192-A1AA-62FB5C22280E}"/>
    <dgm:cxn modelId="{8E438A42-2CEA-4E73-9095-D77CAE3FB24F}" type="presOf" srcId="{0071A7AF-1EA6-41DD-8B71-BE634F32CABE}" destId="{0C1B482E-2424-4C23-9583-6628142921CA}" srcOrd="0" destOrd="0" presId="urn:microsoft.com/office/officeart/2005/8/layout/venn3"/>
    <dgm:cxn modelId="{47E701AD-C524-4866-BC14-DF6758AB342E}" srcId="{00AA6333-AC59-492E-9026-876A7A419EAE}" destId="{0071A7AF-1EA6-41DD-8B71-BE634F32CABE}" srcOrd="2" destOrd="0" parTransId="{F64F67A3-D97D-42EB-813F-9B7FBF6BFE2E}" sibTransId="{FA8EFFAF-BE6E-431B-B799-BC437B48F335}"/>
    <dgm:cxn modelId="{77B222D4-29B1-4721-935D-917044E6A34B}" srcId="{00AA6333-AC59-492E-9026-876A7A419EAE}" destId="{7F7565EE-1172-4512-9B04-5CACEEB9A693}" srcOrd="3" destOrd="0" parTransId="{94C7770F-FDD2-455E-8732-D31114D0C910}" sibTransId="{373C605A-701F-45E3-B203-427602F5DE6B}"/>
    <dgm:cxn modelId="{574F66E2-D4A4-49AF-99BB-91A5DED58945}" type="presOf" srcId="{7F7565EE-1172-4512-9B04-5CACEEB9A693}" destId="{166A9B39-5F04-41DB-95C9-C6B5AA59ADE2}" srcOrd="0" destOrd="0" presId="urn:microsoft.com/office/officeart/2005/8/layout/venn3"/>
    <dgm:cxn modelId="{52CBE7E2-3504-4DEE-B7A9-31702FCF71D1}" srcId="{00AA6333-AC59-492E-9026-876A7A419EAE}" destId="{7A472924-D14D-4126-AF63-5F24A8A007E0}" srcOrd="1" destOrd="0" parTransId="{0634FCC8-3B64-453F-BEE8-C56B71EE6C2A}" sibTransId="{6C009E31-E167-4B1F-869F-20146F1EEA61}"/>
    <dgm:cxn modelId="{F985A2EB-79DB-4124-AA7A-43BA7DDE5790}" type="presOf" srcId="{7A472924-D14D-4126-AF63-5F24A8A007E0}" destId="{FEB70E31-D08A-45CD-B7D7-2E7C24A5DE09}" srcOrd="0" destOrd="0" presId="urn:microsoft.com/office/officeart/2005/8/layout/venn3"/>
    <dgm:cxn modelId="{DAEAEED1-DB82-4ADF-850B-D596C388F476}" type="presParOf" srcId="{FBE949DE-B6DF-40E3-95EF-9AB08B1DE9A9}" destId="{FBDEC576-F851-4705-9814-D10E2046F71A}" srcOrd="0" destOrd="0" presId="urn:microsoft.com/office/officeart/2005/8/layout/venn3"/>
    <dgm:cxn modelId="{9A5AE4E4-28C8-4DDA-9B6F-6AD63F02E0D5}" type="presParOf" srcId="{FBE949DE-B6DF-40E3-95EF-9AB08B1DE9A9}" destId="{8C1EB121-CEBD-4D38-A7B5-8C89AC249AF6}" srcOrd="1" destOrd="0" presId="urn:microsoft.com/office/officeart/2005/8/layout/venn3"/>
    <dgm:cxn modelId="{2456AA23-6989-4BE7-9B91-3BB23CE443C7}" type="presParOf" srcId="{FBE949DE-B6DF-40E3-95EF-9AB08B1DE9A9}" destId="{FEB70E31-D08A-45CD-B7D7-2E7C24A5DE09}" srcOrd="2" destOrd="0" presId="urn:microsoft.com/office/officeart/2005/8/layout/venn3"/>
    <dgm:cxn modelId="{870F884E-D2DF-486F-A81D-21052C1587D3}" type="presParOf" srcId="{FBE949DE-B6DF-40E3-95EF-9AB08B1DE9A9}" destId="{A69F68EF-5F97-45EE-9E19-6686F2A64BE0}" srcOrd="3" destOrd="0" presId="urn:microsoft.com/office/officeart/2005/8/layout/venn3"/>
    <dgm:cxn modelId="{9D11A1E8-44E6-47B8-95C1-1783DADB62CF}" type="presParOf" srcId="{FBE949DE-B6DF-40E3-95EF-9AB08B1DE9A9}" destId="{0C1B482E-2424-4C23-9583-6628142921CA}" srcOrd="4" destOrd="0" presId="urn:microsoft.com/office/officeart/2005/8/layout/venn3"/>
    <dgm:cxn modelId="{624E024D-EEC8-471B-8834-7EDDCD5A6063}" type="presParOf" srcId="{FBE949DE-B6DF-40E3-95EF-9AB08B1DE9A9}" destId="{94D99365-BAC2-4353-8428-6136B747C33B}" srcOrd="5" destOrd="0" presId="urn:microsoft.com/office/officeart/2005/8/layout/venn3"/>
    <dgm:cxn modelId="{788FF94D-051D-429A-9AF6-781112145017}" type="presParOf" srcId="{FBE949DE-B6DF-40E3-95EF-9AB08B1DE9A9}" destId="{166A9B39-5F04-41DB-95C9-C6B5AA59ADE2}" srcOrd="6"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EC576-F851-4705-9814-D10E2046F71A}">
      <dsp:nvSpPr>
        <dsp:cNvPr id="0" name=""/>
        <dsp:cNvSpPr/>
      </dsp:nvSpPr>
      <dsp:spPr>
        <a:xfrm>
          <a:off x="2608" y="974749"/>
          <a:ext cx="2616782" cy="2616782"/>
        </a:xfrm>
        <a:prstGeom prst="ellipse">
          <a:avLst/>
        </a:prstGeom>
        <a:solidFill>
          <a:srgbClr val="71B1C8">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1.</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sz="1500" kern="1200" dirty="0"/>
        </a:p>
      </dsp:txBody>
      <dsp:txXfrm>
        <a:off x="385827" y="1357968"/>
        <a:ext cx="1850344" cy="1850344"/>
      </dsp:txXfrm>
    </dsp:sp>
    <dsp:sp modelId="{FEB70E31-D08A-45CD-B7D7-2E7C24A5DE09}">
      <dsp:nvSpPr>
        <dsp:cNvPr id="0" name=""/>
        <dsp:cNvSpPr/>
      </dsp:nvSpPr>
      <dsp:spPr>
        <a:xfrm>
          <a:off x="2096033" y="974749"/>
          <a:ext cx="2616782" cy="2616782"/>
        </a:xfrm>
        <a:prstGeom prst="ellipse">
          <a:avLst/>
        </a:prstGeom>
        <a:solidFill>
          <a:srgbClr val="FF802F">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2.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sz="1500" kern="1200" dirty="0"/>
        </a:p>
      </dsp:txBody>
      <dsp:txXfrm>
        <a:off x="2479252" y="1357968"/>
        <a:ext cx="1850344" cy="1850344"/>
      </dsp:txXfrm>
    </dsp:sp>
    <dsp:sp modelId="{0C1B482E-2424-4C23-9583-6628142921CA}">
      <dsp:nvSpPr>
        <dsp:cNvPr id="0" name=""/>
        <dsp:cNvSpPr/>
      </dsp:nvSpPr>
      <dsp:spPr>
        <a:xfrm>
          <a:off x="4189459" y="974749"/>
          <a:ext cx="2616782" cy="2616782"/>
        </a:xfrm>
        <a:prstGeom prst="ellipse">
          <a:avLst/>
        </a:prstGeom>
        <a:solidFill>
          <a:schemeClr val="accent4">
            <a:hueOff val="0"/>
            <a:satOff val="0"/>
            <a:lumOff val="0"/>
            <a:alpha val="80000"/>
          </a:schemeClr>
        </a:solidFill>
        <a:ln w="19050" cap="flat" cmpd="sng" algn="ctr">
          <a:solidFill>
            <a:schemeClr val="bg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3.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sz="1500" kern="1200" dirty="0"/>
        </a:p>
      </dsp:txBody>
      <dsp:txXfrm>
        <a:off x="4572678" y="1357968"/>
        <a:ext cx="1850344" cy="1850344"/>
      </dsp:txXfrm>
    </dsp:sp>
    <dsp:sp modelId="{166A9B39-5F04-41DB-95C9-C6B5AA59ADE2}">
      <dsp:nvSpPr>
        <dsp:cNvPr id="0" name=""/>
        <dsp:cNvSpPr/>
      </dsp:nvSpPr>
      <dsp:spPr>
        <a:xfrm>
          <a:off x="6282885" y="974749"/>
          <a:ext cx="2616782" cy="2616782"/>
        </a:xfrm>
        <a:prstGeom prst="ellipse">
          <a:avLst/>
        </a:prstGeom>
        <a:solidFill>
          <a:srgbClr val="7C7BBE">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4. </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Back up the Case</a:t>
          </a:r>
        </a:p>
        <a:p>
          <a:pPr marL="0" lvl="0" indent="0" algn="ctr" defTabSz="666750">
            <a:lnSpc>
              <a:spcPct val="90000"/>
            </a:lnSpc>
            <a:spcBef>
              <a:spcPct val="0"/>
            </a:spcBef>
            <a:spcAft>
              <a:spcPct val="35000"/>
            </a:spcAft>
            <a:buNone/>
          </a:pPr>
          <a:endParaRPr lang="en-US" sz="1500" b="1" kern="1200" dirty="0">
            <a:solidFill>
              <a:srgbClr val="FFFFFF"/>
            </a:solidFill>
            <a:effectLst>
              <a:outerShdw blurRad="38100" dist="38100" dir="2700000" algn="tl">
                <a:srgbClr val="000000">
                  <a:alpha val="43137"/>
                </a:srgbClr>
              </a:outerShdw>
            </a:effectLst>
            <a:latin typeface="Rubik"/>
          </a:endParaRPr>
        </a:p>
        <a:p>
          <a:pPr marL="0" lvl="0" indent="0" algn="ctr" defTabSz="666750">
            <a:lnSpc>
              <a:spcPct val="90000"/>
            </a:lnSpc>
            <a:spcBef>
              <a:spcPct val="0"/>
            </a:spcBef>
            <a:spcAft>
              <a:spcPct val="35000"/>
            </a:spcAft>
            <a:buNone/>
          </a:pPr>
          <a:endParaRPr lang="en-US" sz="1500" kern="1200" dirty="0"/>
        </a:p>
      </dsp:txBody>
      <dsp:txXfrm>
        <a:off x="6666104" y="1357968"/>
        <a:ext cx="1850344" cy="18503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EC576-F851-4705-9814-D10E2046F71A}">
      <dsp:nvSpPr>
        <dsp:cNvPr id="0" name=""/>
        <dsp:cNvSpPr/>
      </dsp:nvSpPr>
      <dsp:spPr>
        <a:xfrm>
          <a:off x="2608" y="974749"/>
          <a:ext cx="2616782" cy="2616782"/>
        </a:xfrm>
        <a:prstGeom prst="ellipse">
          <a:avLst/>
        </a:prstGeom>
        <a:solidFill>
          <a:srgbClr val="71B1C8">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1.</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sz="1500" kern="1200" dirty="0"/>
        </a:p>
      </dsp:txBody>
      <dsp:txXfrm>
        <a:off x="385827" y="1357968"/>
        <a:ext cx="1850344" cy="1850344"/>
      </dsp:txXfrm>
    </dsp:sp>
    <dsp:sp modelId="{FEB70E31-D08A-45CD-B7D7-2E7C24A5DE09}">
      <dsp:nvSpPr>
        <dsp:cNvPr id="0" name=""/>
        <dsp:cNvSpPr/>
      </dsp:nvSpPr>
      <dsp:spPr>
        <a:xfrm>
          <a:off x="2096033" y="974749"/>
          <a:ext cx="2616782" cy="2616782"/>
        </a:xfrm>
        <a:prstGeom prst="ellipse">
          <a:avLst/>
        </a:prstGeom>
        <a:solidFill>
          <a:schemeClr val="bg1">
            <a:lumMod val="6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2.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sz="1500" kern="1200" dirty="0"/>
        </a:p>
      </dsp:txBody>
      <dsp:txXfrm>
        <a:off x="2479252" y="1357968"/>
        <a:ext cx="1850344" cy="1850344"/>
      </dsp:txXfrm>
    </dsp:sp>
    <dsp:sp modelId="{0C1B482E-2424-4C23-9583-6628142921CA}">
      <dsp:nvSpPr>
        <dsp:cNvPr id="0" name=""/>
        <dsp:cNvSpPr/>
      </dsp:nvSpPr>
      <dsp:spPr>
        <a:xfrm>
          <a:off x="4189459" y="974749"/>
          <a:ext cx="2616782" cy="2616782"/>
        </a:xfrm>
        <a:prstGeom prst="ellipse">
          <a:avLst/>
        </a:prstGeom>
        <a:solidFill>
          <a:schemeClr val="bg1">
            <a:lumMod val="65000"/>
            <a:alpha val="80000"/>
          </a:schemeClr>
        </a:solidFill>
        <a:ln w="19050" cap="flat" cmpd="sng" algn="ctr">
          <a:solidFill>
            <a:schemeClr val="bg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3.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sz="1500" kern="1200" dirty="0"/>
        </a:p>
      </dsp:txBody>
      <dsp:txXfrm>
        <a:off x="4572678" y="1357968"/>
        <a:ext cx="1850344" cy="1850344"/>
      </dsp:txXfrm>
    </dsp:sp>
    <dsp:sp modelId="{166A9B39-5F04-41DB-95C9-C6B5AA59ADE2}">
      <dsp:nvSpPr>
        <dsp:cNvPr id="0" name=""/>
        <dsp:cNvSpPr/>
      </dsp:nvSpPr>
      <dsp:spPr>
        <a:xfrm>
          <a:off x="6282885" y="974749"/>
          <a:ext cx="2616782" cy="2616782"/>
        </a:xfrm>
        <a:prstGeom prst="ellipse">
          <a:avLst/>
        </a:prstGeom>
        <a:solidFill>
          <a:schemeClr val="bg1">
            <a:lumMod val="6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4. </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Back up the Case</a:t>
          </a:r>
        </a:p>
        <a:p>
          <a:pPr marL="0" lvl="0" indent="0" algn="ctr" defTabSz="666750">
            <a:lnSpc>
              <a:spcPct val="90000"/>
            </a:lnSpc>
            <a:spcBef>
              <a:spcPct val="0"/>
            </a:spcBef>
            <a:spcAft>
              <a:spcPct val="35000"/>
            </a:spcAft>
            <a:buNone/>
          </a:pPr>
          <a:endParaRPr lang="en-US" sz="1500" b="1" kern="1200" dirty="0">
            <a:solidFill>
              <a:srgbClr val="FFFFFF"/>
            </a:solidFill>
            <a:effectLst>
              <a:outerShdw blurRad="38100" dist="38100" dir="2700000" algn="tl">
                <a:srgbClr val="000000">
                  <a:alpha val="43137"/>
                </a:srgbClr>
              </a:outerShdw>
            </a:effectLst>
            <a:latin typeface="Rubik"/>
          </a:endParaRPr>
        </a:p>
        <a:p>
          <a:pPr marL="0" lvl="0" indent="0" algn="ctr" defTabSz="666750">
            <a:lnSpc>
              <a:spcPct val="90000"/>
            </a:lnSpc>
            <a:spcBef>
              <a:spcPct val="0"/>
            </a:spcBef>
            <a:spcAft>
              <a:spcPct val="35000"/>
            </a:spcAft>
            <a:buNone/>
          </a:pPr>
          <a:endParaRPr lang="en-US" sz="1500" kern="1200" dirty="0"/>
        </a:p>
      </dsp:txBody>
      <dsp:txXfrm>
        <a:off x="6666104" y="1357968"/>
        <a:ext cx="1850344" cy="18503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EC576-F851-4705-9814-D10E2046F71A}">
      <dsp:nvSpPr>
        <dsp:cNvPr id="0" name=""/>
        <dsp:cNvSpPr/>
      </dsp:nvSpPr>
      <dsp:spPr>
        <a:xfrm>
          <a:off x="2608" y="974749"/>
          <a:ext cx="2616782" cy="2616782"/>
        </a:xfrm>
        <a:prstGeom prst="ellipse">
          <a:avLst/>
        </a:prstGeom>
        <a:solidFill>
          <a:schemeClr val="bg1">
            <a:lumMod val="6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1.</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sz="1500" kern="1200" dirty="0"/>
        </a:p>
      </dsp:txBody>
      <dsp:txXfrm>
        <a:off x="385827" y="1357968"/>
        <a:ext cx="1850344" cy="1850344"/>
      </dsp:txXfrm>
    </dsp:sp>
    <dsp:sp modelId="{FEB70E31-D08A-45CD-B7D7-2E7C24A5DE09}">
      <dsp:nvSpPr>
        <dsp:cNvPr id="0" name=""/>
        <dsp:cNvSpPr/>
      </dsp:nvSpPr>
      <dsp:spPr>
        <a:xfrm>
          <a:off x="2096033" y="974749"/>
          <a:ext cx="2616782" cy="2616782"/>
        </a:xfrm>
        <a:prstGeom prst="ellipse">
          <a:avLst/>
        </a:prstGeom>
        <a:solidFill>
          <a:srgbClr val="FF802F">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2.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sz="1500" kern="1200" dirty="0"/>
        </a:p>
      </dsp:txBody>
      <dsp:txXfrm>
        <a:off x="2479252" y="1357968"/>
        <a:ext cx="1850344" cy="1850344"/>
      </dsp:txXfrm>
    </dsp:sp>
    <dsp:sp modelId="{0C1B482E-2424-4C23-9583-6628142921CA}">
      <dsp:nvSpPr>
        <dsp:cNvPr id="0" name=""/>
        <dsp:cNvSpPr/>
      </dsp:nvSpPr>
      <dsp:spPr>
        <a:xfrm>
          <a:off x="4189459" y="974749"/>
          <a:ext cx="2616782" cy="2616782"/>
        </a:xfrm>
        <a:prstGeom prst="ellipse">
          <a:avLst/>
        </a:prstGeom>
        <a:solidFill>
          <a:schemeClr val="bg1">
            <a:lumMod val="65000"/>
            <a:alpha val="80000"/>
          </a:schemeClr>
        </a:solidFill>
        <a:ln w="19050" cap="flat" cmpd="sng" algn="ctr">
          <a:solidFill>
            <a:schemeClr val="bg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3.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sz="1500" kern="1200" dirty="0"/>
        </a:p>
      </dsp:txBody>
      <dsp:txXfrm>
        <a:off x="4572678" y="1357968"/>
        <a:ext cx="1850344" cy="1850344"/>
      </dsp:txXfrm>
    </dsp:sp>
    <dsp:sp modelId="{166A9B39-5F04-41DB-95C9-C6B5AA59ADE2}">
      <dsp:nvSpPr>
        <dsp:cNvPr id="0" name=""/>
        <dsp:cNvSpPr/>
      </dsp:nvSpPr>
      <dsp:spPr>
        <a:xfrm>
          <a:off x="6282885" y="974749"/>
          <a:ext cx="2616782" cy="2616782"/>
        </a:xfrm>
        <a:prstGeom prst="ellipse">
          <a:avLst/>
        </a:prstGeom>
        <a:solidFill>
          <a:schemeClr val="bg1">
            <a:lumMod val="6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4. </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Back up the Case</a:t>
          </a:r>
        </a:p>
        <a:p>
          <a:pPr marL="0" lvl="0" indent="0" algn="ctr" defTabSz="666750">
            <a:lnSpc>
              <a:spcPct val="90000"/>
            </a:lnSpc>
            <a:spcBef>
              <a:spcPct val="0"/>
            </a:spcBef>
            <a:spcAft>
              <a:spcPct val="35000"/>
            </a:spcAft>
            <a:buNone/>
          </a:pPr>
          <a:endParaRPr lang="en-US" sz="1500" b="1" kern="1200" dirty="0">
            <a:solidFill>
              <a:srgbClr val="FFFFFF"/>
            </a:solidFill>
            <a:effectLst>
              <a:outerShdw blurRad="38100" dist="38100" dir="2700000" algn="tl">
                <a:srgbClr val="000000">
                  <a:alpha val="43137"/>
                </a:srgbClr>
              </a:outerShdw>
            </a:effectLst>
            <a:latin typeface="Rubik"/>
          </a:endParaRPr>
        </a:p>
        <a:p>
          <a:pPr marL="0" lvl="0" indent="0" algn="ctr" defTabSz="666750">
            <a:lnSpc>
              <a:spcPct val="90000"/>
            </a:lnSpc>
            <a:spcBef>
              <a:spcPct val="0"/>
            </a:spcBef>
            <a:spcAft>
              <a:spcPct val="35000"/>
            </a:spcAft>
            <a:buNone/>
          </a:pPr>
          <a:endParaRPr lang="en-US" sz="1500" kern="1200" dirty="0"/>
        </a:p>
      </dsp:txBody>
      <dsp:txXfrm>
        <a:off x="6666104" y="1357968"/>
        <a:ext cx="1850344" cy="18503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EC576-F851-4705-9814-D10E2046F71A}">
      <dsp:nvSpPr>
        <dsp:cNvPr id="0" name=""/>
        <dsp:cNvSpPr/>
      </dsp:nvSpPr>
      <dsp:spPr>
        <a:xfrm>
          <a:off x="2608" y="974749"/>
          <a:ext cx="2616782" cy="2616782"/>
        </a:xfrm>
        <a:prstGeom prst="ellipse">
          <a:avLst/>
        </a:prstGeom>
        <a:solidFill>
          <a:srgbClr val="A6A6A6">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1.</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sz="1500" kern="1200" dirty="0"/>
        </a:p>
      </dsp:txBody>
      <dsp:txXfrm>
        <a:off x="385827" y="1357968"/>
        <a:ext cx="1850344" cy="1850344"/>
      </dsp:txXfrm>
    </dsp:sp>
    <dsp:sp modelId="{FEB70E31-D08A-45CD-B7D7-2E7C24A5DE09}">
      <dsp:nvSpPr>
        <dsp:cNvPr id="0" name=""/>
        <dsp:cNvSpPr/>
      </dsp:nvSpPr>
      <dsp:spPr>
        <a:xfrm>
          <a:off x="2096033" y="974749"/>
          <a:ext cx="2616782" cy="2616782"/>
        </a:xfrm>
        <a:prstGeom prst="ellipse">
          <a:avLst/>
        </a:prstGeom>
        <a:solidFill>
          <a:srgbClr val="A6A6A6">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2.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sz="1500" kern="1200" dirty="0"/>
        </a:p>
      </dsp:txBody>
      <dsp:txXfrm>
        <a:off x="2479252" y="1357968"/>
        <a:ext cx="1850344" cy="1850344"/>
      </dsp:txXfrm>
    </dsp:sp>
    <dsp:sp modelId="{0C1B482E-2424-4C23-9583-6628142921CA}">
      <dsp:nvSpPr>
        <dsp:cNvPr id="0" name=""/>
        <dsp:cNvSpPr/>
      </dsp:nvSpPr>
      <dsp:spPr>
        <a:xfrm>
          <a:off x="4189459" y="974749"/>
          <a:ext cx="2616782" cy="2616782"/>
        </a:xfrm>
        <a:prstGeom prst="ellipse">
          <a:avLst/>
        </a:prstGeom>
        <a:solidFill>
          <a:schemeClr val="accent4">
            <a:hueOff val="0"/>
            <a:satOff val="0"/>
            <a:lumOff val="0"/>
            <a:alpha val="80000"/>
          </a:schemeClr>
        </a:solidFill>
        <a:ln w="19050" cap="flat" cmpd="sng" algn="ctr">
          <a:solidFill>
            <a:schemeClr val="bg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3.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sz="1500" kern="1200" dirty="0"/>
        </a:p>
      </dsp:txBody>
      <dsp:txXfrm>
        <a:off x="4572678" y="1357968"/>
        <a:ext cx="1850344" cy="1850344"/>
      </dsp:txXfrm>
    </dsp:sp>
    <dsp:sp modelId="{166A9B39-5F04-41DB-95C9-C6B5AA59ADE2}">
      <dsp:nvSpPr>
        <dsp:cNvPr id="0" name=""/>
        <dsp:cNvSpPr/>
      </dsp:nvSpPr>
      <dsp:spPr>
        <a:xfrm>
          <a:off x="6282885" y="974749"/>
          <a:ext cx="2616782" cy="2616782"/>
        </a:xfrm>
        <a:prstGeom prst="ellipse">
          <a:avLst/>
        </a:prstGeom>
        <a:solidFill>
          <a:schemeClr val="bg1">
            <a:lumMod val="65000"/>
            <a:alpha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4. </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Back up the Case</a:t>
          </a:r>
        </a:p>
        <a:p>
          <a:pPr marL="0" lvl="0" indent="0" algn="ctr" defTabSz="666750">
            <a:lnSpc>
              <a:spcPct val="90000"/>
            </a:lnSpc>
            <a:spcBef>
              <a:spcPct val="0"/>
            </a:spcBef>
            <a:spcAft>
              <a:spcPct val="35000"/>
            </a:spcAft>
            <a:buNone/>
          </a:pPr>
          <a:endParaRPr lang="en-US" sz="1500" b="1" kern="1200" dirty="0">
            <a:solidFill>
              <a:srgbClr val="FFFFFF"/>
            </a:solidFill>
            <a:effectLst>
              <a:outerShdw blurRad="38100" dist="38100" dir="2700000" algn="tl">
                <a:srgbClr val="000000">
                  <a:alpha val="43137"/>
                </a:srgbClr>
              </a:outerShdw>
            </a:effectLst>
            <a:latin typeface="Rubik"/>
          </a:endParaRPr>
        </a:p>
        <a:p>
          <a:pPr marL="0" lvl="0" indent="0" algn="ctr" defTabSz="666750">
            <a:lnSpc>
              <a:spcPct val="90000"/>
            </a:lnSpc>
            <a:spcBef>
              <a:spcPct val="0"/>
            </a:spcBef>
            <a:spcAft>
              <a:spcPct val="35000"/>
            </a:spcAft>
            <a:buNone/>
          </a:pPr>
          <a:endParaRPr lang="en-US" sz="1500" kern="1200" dirty="0"/>
        </a:p>
      </dsp:txBody>
      <dsp:txXfrm>
        <a:off x="6666104" y="1357968"/>
        <a:ext cx="1850344" cy="18503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EC576-F851-4705-9814-D10E2046F71A}">
      <dsp:nvSpPr>
        <dsp:cNvPr id="0" name=""/>
        <dsp:cNvSpPr/>
      </dsp:nvSpPr>
      <dsp:spPr>
        <a:xfrm>
          <a:off x="2608" y="974749"/>
          <a:ext cx="2616782" cy="2616782"/>
        </a:xfrm>
        <a:prstGeom prst="ellipse">
          <a:avLst/>
        </a:prstGeom>
        <a:solidFill>
          <a:srgbClr val="A6A6A6">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1.</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Assess the Policy Landscape and Define a Policy Objective</a:t>
          </a:r>
          <a:endParaRPr lang="en-US" sz="1500" kern="1200" dirty="0"/>
        </a:p>
      </dsp:txBody>
      <dsp:txXfrm>
        <a:off x="385827" y="1357968"/>
        <a:ext cx="1850344" cy="1850344"/>
      </dsp:txXfrm>
    </dsp:sp>
    <dsp:sp modelId="{FEB70E31-D08A-45CD-B7D7-2E7C24A5DE09}">
      <dsp:nvSpPr>
        <dsp:cNvPr id="0" name=""/>
        <dsp:cNvSpPr/>
      </dsp:nvSpPr>
      <dsp:spPr>
        <a:xfrm>
          <a:off x="2096033" y="974749"/>
          <a:ext cx="2616782" cy="2616782"/>
        </a:xfrm>
        <a:prstGeom prst="ellipse">
          <a:avLst/>
        </a:prstGeom>
        <a:solidFill>
          <a:srgbClr val="A6A6A6">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2.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Develop Policy Language for Effective Implementation</a:t>
          </a:r>
          <a:endParaRPr lang="en-US" sz="1500" kern="1200" dirty="0"/>
        </a:p>
      </dsp:txBody>
      <dsp:txXfrm>
        <a:off x="2479252" y="1357968"/>
        <a:ext cx="1850344" cy="1850344"/>
      </dsp:txXfrm>
    </dsp:sp>
    <dsp:sp modelId="{0C1B482E-2424-4C23-9583-6628142921CA}">
      <dsp:nvSpPr>
        <dsp:cNvPr id="0" name=""/>
        <dsp:cNvSpPr/>
      </dsp:nvSpPr>
      <dsp:spPr>
        <a:xfrm>
          <a:off x="4189459" y="974749"/>
          <a:ext cx="2616782" cy="2616782"/>
        </a:xfrm>
        <a:prstGeom prst="ellipse">
          <a:avLst/>
        </a:prstGeom>
        <a:solidFill>
          <a:srgbClr val="A6A6A6">
            <a:alpha val="80000"/>
          </a:srgbClr>
        </a:solidFill>
        <a:ln w="19050" cap="flat" cmpd="sng" algn="ctr">
          <a:solidFill>
            <a:schemeClr val="bg1"/>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3. </a:t>
          </a:r>
        </a:p>
        <a:p>
          <a:pPr marL="0" lvl="0" indent="0" algn="ctr" defTabSz="666750">
            <a:lnSpc>
              <a:spcPct val="90000"/>
            </a:lnSpc>
            <a:spcBef>
              <a:spcPct val="0"/>
            </a:spcBef>
            <a:spcAft>
              <a:spcPct val="35000"/>
            </a:spcAft>
            <a:buNone/>
          </a:pPr>
          <a:r>
            <a:rPr lang="en-US" sz="1500" b="1" kern="1200" dirty="0">
              <a:solidFill>
                <a:schemeClr val="bg1"/>
              </a:solidFill>
              <a:effectLst>
                <a:outerShdw blurRad="38100" dist="38100" dir="2700000" algn="tl">
                  <a:srgbClr val="000000">
                    <a:alpha val="43137"/>
                  </a:srgbClr>
                </a:outerShdw>
              </a:effectLst>
              <a:latin typeface="Rubik"/>
            </a:rPr>
            <a:t>Build and Maintain a Strong, Broad Base of Support</a:t>
          </a:r>
          <a:endParaRPr lang="en-US" sz="1500" kern="1200" dirty="0"/>
        </a:p>
      </dsp:txBody>
      <dsp:txXfrm>
        <a:off x="4572678" y="1357968"/>
        <a:ext cx="1850344" cy="1850344"/>
      </dsp:txXfrm>
    </dsp:sp>
    <dsp:sp modelId="{166A9B39-5F04-41DB-95C9-C6B5AA59ADE2}">
      <dsp:nvSpPr>
        <dsp:cNvPr id="0" name=""/>
        <dsp:cNvSpPr/>
      </dsp:nvSpPr>
      <dsp:spPr>
        <a:xfrm>
          <a:off x="6282885" y="974749"/>
          <a:ext cx="2616782" cy="2616782"/>
        </a:xfrm>
        <a:prstGeom prst="ellipse">
          <a:avLst/>
        </a:prstGeom>
        <a:solidFill>
          <a:srgbClr val="7C7BBE">
            <a:alpha val="80000"/>
          </a:srgb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144010" tIns="19050" rIns="14401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4. </a:t>
          </a:r>
        </a:p>
        <a:p>
          <a:pPr marL="0" lvl="0" indent="0" algn="ctr" defTabSz="666750">
            <a:lnSpc>
              <a:spcPct val="90000"/>
            </a:lnSpc>
            <a:spcBef>
              <a:spcPct val="0"/>
            </a:spcBef>
            <a:spcAft>
              <a:spcPct val="35000"/>
            </a:spcAft>
            <a:buNone/>
          </a:pPr>
          <a:r>
            <a:rPr lang="en-US" sz="1500" b="1" kern="1200" dirty="0">
              <a:solidFill>
                <a:srgbClr val="FFFFFF"/>
              </a:solidFill>
              <a:effectLst>
                <a:outerShdw blurRad="38100" dist="38100" dir="2700000" algn="tl">
                  <a:srgbClr val="000000">
                    <a:alpha val="43137"/>
                  </a:srgbClr>
                </a:outerShdw>
              </a:effectLst>
              <a:latin typeface="Rubik"/>
            </a:rPr>
            <a:t>Back up the Case</a:t>
          </a:r>
        </a:p>
        <a:p>
          <a:pPr marL="0" lvl="0" indent="0" algn="ctr" defTabSz="666750">
            <a:lnSpc>
              <a:spcPct val="90000"/>
            </a:lnSpc>
            <a:spcBef>
              <a:spcPct val="0"/>
            </a:spcBef>
            <a:spcAft>
              <a:spcPct val="35000"/>
            </a:spcAft>
            <a:buNone/>
          </a:pPr>
          <a:endParaRPr lang="en-US" sz="1500" b="1" kern="1200" dirty="0">
            <a:solidFill>
              <a:srgbClr val="FFFFFF"/>
            </a:solidFill>
            <a:effectLst>
              <a:outerShdw blurRad="38100" dist="38100" dir="2700000" algn="tl">
                <a:srgbClr val="000000">
                  <a:alpha val="43137"/>
                </a:srgbClr>
              </a:outerShdw>
            </a:effectLst>
            <a:latin typeface="Rubik"/>
          </a:endParaRPr>
        </a:p>
        <a:p>
          <a:pPr marL="0" lvl="0" indent="0" algn="ctr" defTabSz="666750">
            <a:lnSpc>
              <a:spcPct val="90000"/>
            </a:lnSpc>
            <a:spcBef>
              <a:spcPct val="0"/>
            </a:spcBef>
            <a:spcAft>
              <a:spcPct val="35000"/>
            </a:spcAft>
            <a:buNone/>
          </a:pPr>
          <a:endParaRPr lang="en-US" sz="1500" kern="1200" dirty="0"/>
        </a:p>
      </dsp:txBody>
      <dsp:txXfrm>
        <a:off x="6666104" y="1357968"/>
        <a:ext cx="1850344" cy="185034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C6CA3E-1C32-494D-ADE2-A171BF5D188C}" type="datetimeFigureOut">
              <a:rPr lang="en-US" smtClean="0"/>
              <a:t>8/6/2020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35054E-4730-0140-ABCB-7F04733DCFB6}" type="slidenum">
              <a:rPr lang="en-US" smtClean="0"/>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FCCC5-046A-4348-84D4-540F0B45E645}" type="datetimeFigureOut">
              <a:rPr lang="en-US" smtClean="0"/>
              <a:t>8/6/2020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65E7C1-9255-6149-8C09-D972CD18C1DA}" type="slidenum">
              <a:rPr lang="en-US" smtClean="0"/>
              <a:t>‹#›</a:t>
            </a:fld>
            <a:endParaRPr lang="en-US"/>
          </a:p>
        </p:txBody>
      </p:sp>
    </p:spTree>
    <p:extLst>
      <p:ext uri="{BB962C8B-B14F-4D97-AF65-F5344CB8AC3E}">
        <p14:creationId xmlns:p14="http://schemas.microsoft.com/office/powerpoint/2010/main" val="1489448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nalhd.org/our-work/vetse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6"/>
          <p:cNvSpPr txBox="1">
            <a:spLocks noGrp="1"/>
          </p:cNvSpPr>
          <p:nvPr/>
        </p:nvSpPr>
        <p:spPr bwMode="auto">
          <a:xfrm>
            <a:off x="3970939" y="8829967"/>
            <a:ext cx="3037840" cy="464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380" tIns="46690" rIns="93380" bIns="4669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F82BC354-1199-4B85-8348-33C96FD18FD9}" type="slidenum">
              <a:rPr lang="en-US" sz="1200">
                <a:solidFill>
                  <a:prstClr val="black"/>
                </a:solidFill>
                <a:latin typeface="Calibri" pitchFamily="34" charset="0"/>
                <a:ea typeface="ＭＳ Ｐゴシック" pitchFamily="34" charset="-128"/>
              </a:rPr>
              <a:pPr algn="r" eaLnBrk="1" hangingPunct="1"/>
              <a:t>1</a:t>
            </a:fld>
            <a:endParaRPr lang="en-US" sz="1200">
              <a:solidFill>
                <a:prstClr val="black"/>
              </a:solidFill>
              <a:latin typeface="Calibri" pitchFamily="34" charset="0"/>
              <a:ea typeface="ＭＳ Ｐゴシック" pitchFamily="34" charset="-128"/>
            </a:endParaRPr>
          </a:p>
        </p:txBody>
      </p:sp>
      <p:sp>
        <p:nvSpPr>
          <p:cNvPr id="19459" name="Rectangle 2"/>
          <p:cNvSpPr>
            <a:spLocks noGrp="1" noRot="1" noChangeAspect="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380" tIns="46690" rIns="93380" bIns="46690" numCol="1" anchor="t" anchorCtr="0" compatLnSpc="1">
            <a:prstTxWarp prst="textNoShape">
              <a:avLst/>
            </a:prstTxWarp>
          </a:bodyPr>
          <a:lstStyle/>
          <a:p>
            <a:pPr>
              <a:spcBef>
                <a:spcPct val="0"/>
              </a:spcBef>
              <a:buFontTx/>
              <a:buChar char="•"/>
            </a:pPr>
            <a:endParaRPr lang="en-US" dirty="0"/>
          </a:p>
        </p:txBody>
      </p:sp>
    </p:spTree>
    <p:extLst>
      <p:ext uri="{BB962C8B-B14F-4D97-AF65-F5344CB8AC3E}">
        <p14:creationId xmlns:p14="http://schemas.microsoft.com/office/powerpoint/2010/main" val="347604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65E7C1-9255-6149-8C09-D972CD18C1DA}" type="slidenum">
              <a:rPr lang="en-US" smtClean="0"/>
              <a:t>2</a:t>
            </a:fld>
            <a:endParaRPr lang="en-US"/>
          </a:p>
        </p:txBody>
      </p:sp>
    </p:spTree>
    <p:extLst>
      <p:ext uri="{BB962C8B-B14F-4D97-AF65-F5344CB8AC3E}">
        <p14:creationId xmlns:p14="http://schemas.microsoft.com/office/powerpoint/2010/main" val="401459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955CC5-2840-4D68-A4DA-6D62B7022DFF}" type="slidenum">
              <a:rPr lang="en-US" smtClean="0"/>
              <a:t>3</a:t>
            </a:fld>
            <a:endParaRPr lang="en-US"/>
          </a:p>
        </p:txBody>
      </p:sp>
    </p:spTree>
    <p:extLst>
      <p:ext uri="{BB962C8B-B14F-4D97-AF65-F5344CB8AC3E}">
        <p14:creationId xmlns:p14="http://schemas.microsoft.com/office/powerpoint/2010/main" val="1758015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BFB748-A7F1-4AA3-B13B-104F03DE262D}" type="slidenum">
              <a:rPr lang="en-US">
                <a:solidFill>
                  <a:prstClr val="black"/>
                </a:solidFill>
              </a:rPr>
              <a:pPr/>
              <a:t>4</a:t>
            </a:fld>
            <a:endParaRPr lang="en-US">
              <a:solidFill>
                <a:prstClr val="black"/>
              </a:solidFill>
            </a:endParaRPr>
          </a:p>
        </p:txBody>
      </p:sp>
      <p:sp>
        <p:nvSpPr>
          <p:cNvPr id="412674" name="Rectangle 2"/>
          <p:cNvSpPr>
            <a:spLocks noGrp="1" noRot="1" noChangeAspect="1" noChangeArrowheads="1" noTextEdit="1"/>
          </p:cNvSpPr>
          <p:nvPr>
            <p:ph type="sldImg"/>
          </p:nvPr>
        </p:nvSpPr>
        <p:spPr>
          <a:xfrm>
            <a:off x="1200150" y="703263"/>
            <a:ext cx="4637088" cy="3476625"/>
          </a:xfrm>
          <a:ln/>
        </p:spPr>
      </p:sp>
      <p:sp>
        <p:nvSpPr>
          <p:cNvPr id="412675" name="Rectangle 3"/>
          <p:cNvSpPr>
            <a:spLocks noGrp="1" noChangeArrowheads="1"/>
          </p:cNvSpPr>
          <p:nvPr>
            <p:ph type="body" idx="1"/>
          </p:nvPr>
        </p:nvSpPr>
        <p:spPr>
          <a:xfrm>
            <a:off x="926607" y="4416633"/>
            <a:ext cx="5154777" cy="4172434"/>
          </a:xfrm>
        </p:spPr>
        <p:txBody>
          <a:bodyPr/>
          <a:lstStyle/>
          <a:p>
            <a:pPr>
              <a:lnSpc>
                <a:spcPct val="100000"/>
              </a:lnSpc>
            </a:pPr>
            <a:endParaRPr lang="en-US" dirty="0"/>
          </a:p>
        </p:txBody>
      </p:sp>
    </p:spTree>
    <p:extLst>
      <p:ext uri="{BB962C8B-B14F-4D97-AF65-F5344CB8AC3E}">
        <p14:creationId xmlns:p14="http://schemas.microsoft.com/office/powerpoint/2010/main" val="741069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BFB748-A7F1-4AA3-B13B-104F03DE262D}" type="slidenum">
              <a:rPr lang="en-US">
                <a:solidFill>
                  <a:prstClr val="black"/>
                </a:solidFill>
              </a:rPr>
              <a:pPr/>
              <a:t>7</a:t>
            </a:fld>
            <a:endParaRPr lang="en-US">
              <a:solidFill>
                <a:prstClr val="black"/>
              </a:solidFill>
            </a:endParaRPr>
          </a:p>
        </p:txBody>
      </p:sp>
      <p:sp>
        <p:nvSpPr>
          <p:cNvPr id="412674" name="Rectangle 2"/>
          <p:cNvSpPr>
            <a:spLocks noGrp="1" noRot="1" noChangeAspect="1" noChangeArrowheads="1" noTextEdit="1"/>
          </p:cNvSpPr>
          <p:nvPr>
            <p:ph type="sldImg"/>
          </p:nvPr>
        </p:nvSpPr>
        <p:spPr>
          <a:xfrm>
            <a:off x="1200150" y="703263"/>
            <a:ext cx="4637088" cy="3476625"/>
          </a:xfrm>
          <a:ln/>
        </p:spPr>
      </p:sp>
      <p:sp>
        <p:nvSpPr>
          <p:cNvPr id="412675" name="Rectangle 3"/>
          <p:cNvSpPr>
            <a:spLocks noGrp="1" noChangeArrowheads="1"/>
          </p:cNvSpPr>
          <p:nvPr>
            <p:ph type="body" idx="1"/>
          </p:nvPr>
        </p:nvSpPr>
        <p:spPr>
          <a:xfrm>
            <a:off x="926607" y="4416633"/>
            <a:ext cx="5154777" cy="4172434"/>
          </a:xfrm>
        </p:spPr>
        <p:txBody>
          <a:bodyPr/>
          <a:lstStyle/>
          <a:p>
            <a:pPr>
              <a:lnSpc>
                <a:spcPct val="100000"/>
              </a:lnSpc>
            </a:pPr>
            <a:endParaRPr lang="en-US" dirty="0"/>
          </a:p>
        </p:txBody>
      </p:sp>
    </p:spTree>
    <p:extLst>
      <p:ext uri="{BB962C8B-B14F-4D97-AF65-F5344CB8AC3E}">
        <p14:creationId xmlns:p14="http://schemas.microsoft.com/office/powerpoint/2010/main" val="741069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nSpc>
                <a:spcPct val="115000"/>
              </a:lnSpc>
              <a:spcBef>
                <a:spcPts val="0"/>
              </a:spcBef>
              <a:spcAft>
                <a:spcPts val="0"/>
              </a:spcAft>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335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14350">
              <a:buFont typeface="Arial" panose="020B0604020202020204" pitchFamily="34" charset="0"/>
              <a:buChar char="•"/>
              <a:defRPr/>
            </a:pPr>
            <a:r>
              <a:rPr lang="en-US" dirty="0"/>
              <a:t>The MC: ID Alliance is a coalition of partners committed to realizing a vision in which young men of color are leaders who experience social and emotional wellbeing in a safe and healthy community, with access to systems that work with and for them through transformational spaces, experiences and relationships, in multiple places in the ID</a:t>
            </a:r>
          </a:p>
          <a:p>
            <a:pPr marL="171450" indent="-171450" defTabSz="914350">
              <a:buFont typeface="Arial" panose="020B0604020202020204" pitchFamily="34" charset="0"/>
              <a:buChar char="•"/>
              <a:defRPr/>
            </a:pPr>
            <a:r>
              <a:rPr lang="en-US" dirty="0"/>
              <a:t>Expected outcomes include improved social and emotional wellbeing for YMOC, more equitable youth-serving systems, and a healthier and safer International District. </a:t>
            </a:r>
          </a:p>
          <a:p>
            <a:pPr marL="171450" indent="-171450" defTabSz="914350">
              <a:buFont typeface="Arial" panose="020B0604020202020204" pitchFamily="34" charset="0"/>
              <a:buChar char="•"/>
              <a:defRPr/>
            </a:pPr>
            <a:r>
              <a:rPr lang="en-US" dirty="0"/>
              <a:t>At the beginning of the pandemic, schools in Albuquerque closed for the school year and transitioned to offering hot meals at breakfast and lunch. But many of the families with the highest need had no way of getting to the schools without school busses running. So MC:ID and its partners successfully advocated for the city to provide free bus passes to students so they can get to schools to pick up free meals.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41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14350">
              <a:buFont typeface="Arial" panose="020B0604020202020204" pitchFamily="34" charset="0"/>
              <a:buChar char="•"/>
              <a:defRPr/>
            </a:pPr>
            <a:r>
              <a:rPr lang="en-US" dirty="0"/>
              <a:t>In Chicago, Legends of Lawndale, a project out of Sinai Health System, recognized the need to address youth and community needs and provide opportunities. </a:t>
            </a:r>
          </a:p>
          <a:p>
            <a:pPr marL="171450" indent="-171450" defTabSz="914350">
              <a:buFont typeface="Arial" panose="020B0604020202020204" pitchFamily="34" charset="0"/>
              <a:buChar char="•"/>
              <a:defRPr/>
            </a:pPr>
            <a:r>
              <a:rPr lang="en-US" dirty="0"/>
              <a:t>This has taken the role of a trauma-informed sports and play initiative that provides youth a safe space to play and be kids, connect with and develop consistent and healthy relationships with adults, talk about their feelings, and develop leadership skills through a youth board of directors that leads all decision making for the programming. This is especially important in neighborhoods with high rates of violence and which lacks opportunities for boys and young men of color. </a:t>
            </a:r>
          </a:p>
          <a:p>
            <a:pPr marL="171450" indent="-171450" defTabSz="914350">
              <a:buFont typeface="Arial" panose="020B0604020202020204" pitchFamily="34" charset="0"/>
              <a:buChar char="•"/>
              <a:defRPr/>
            </a:pPr>
            <a:r>
              <a:rPr lang="en-US" dirty="0"/>
              <a:t>The initiative is also incorporating restorative practices and ongoing discussions on the meaning of manhood and boyhood, and giving the young leaders the opportunity to rewrite and redefine community narrative through photojournalism component.</a:t>
            </a:r>
          </a:p>
          <a:p>
            <a:pPr marL="171450" indent="-171450" defTabSz="914350">
              <a:buFont typeface="Arial" panose="020B0604020202020204" pitchFamily="34" charset="0"/>
              <a:buChar char="•"/>
              <a:defRPr/>
            </a:pPr>
            <a:r>
              <a:rPr lang="en-US" dirty="0"/>
              <a:t>In West Chicago, where rates of violence are high and economic investment and employment opportunities are limited, poverty, trauma, and stress are widespread, especially among the community’s youngest residents.</a:t>
            </a:r>
          </a:p>
          <a:p>
            <a:pPr marL="171450" indent="-171450" defTabSz="914350">
              <a:buFont typeface="Arial" panose="020B0604020202020204" pitchFamily="34" charset="0"/>
              <a:buChar char="•"/>
              <a:defRPr/>
            </a:pPr>
            <a:r>
              <a:rPr lang="en-US" dirty="0"/>
              <a:t>How would relationships and communities change if we replaced fear with trust? In West Chicago, the Chicago Making Connections coalition asked this question and chose safe places to play as the change lab. With a vision of men and boys of color feeling a sense of belonging, ownership, and safety in a thriving community, Chicago Making Connections has created safe environments for play, mentorship, and community action.</a:t>
            </a:r>
          </a:p>
          <a:p>
            <a:endParaRPr lang="en-US" b="1" dirty="0"/>
          </a:p>
          <a:p>
            <a:r>
              <a:rPr lang="en-US" dirty="0"/>
              <a:t>Coalition Partners are collaborating to:</a:t>
            </a:r>
          </a:p>
          <a:p>
            <a:pPr marL="171450" indent="-171450">
              <a:buFont typeface="Arial" panose="020B0604020202020204" pitchFamily="34" charset="0"/>
              <a:buChar char="•"/>
            </a:pPr>
            <a:r>
              <a:rPr lang="en-US" dirty="0"/>
              <a:t>Lead afterschool coaching and mentoring programs in the North Lawndale and South Lawndale neighborhoods of West Chicago. These programs offer sports like basketball as well as support and mentoring to help young men be better able to communicate their needs, understand their emotions, and problem solve.</a:t>
            </a:r>
          </a:p>
          <a:p>
            <a:pPr marL="171450" indent="-171450">
              <a:buFont typeface="Arial" panose="020B0604020202020204" pitchFamily="34" charset="0"/>
              <a:buChar char="•"/>
            </a:pPr>
            <a:r>
              <a:rPr lang="en-US" dirty="0"/>
              <a:t>Empower young men to lead the development and implementation of these programs, called Legends of Lawndale and La Villita Warriors, through a Youth Board of Directors.</a:t>
            </a:r>
          </a:p>
          <a:p>
            <a:pPr marL="171450" indent="-171450">
              <a:buFont typeface="Arial" panose="020B0604020202020204" pitchFamily="34" charset="0"/>
              <a:buChar char="•"/>
            </a:pPr>
            <a:r>
              <a:rPr lang="en-US" dirty="0"/>
              <a:t>Create meaningful employment opportunities for men 16-65 as coaches and mentors of younger men.</a:t>
            </a:r>
          </a:p>
          <a:p>
            <a:pPr marL="171450" indent="-171450">
              <a:buFont typeface="Arial" panose="020B0604020202020204" pitchFamily="34" charset="0"/>
              <a:buChar char="•"/>
            </a:pPr>
            <a:r>
              <a:rPr lang="en-US" dirty="0"/>
              <a:t>Position Sinai Hospital, the area’s only level-one trauma center, as an agent of community change who is involved before violence occurs, instead of only afterward through their emergency department.</a:t>
            </a:r>
          </a:p>
          <a:p>
            <a:endParaRPr lang="en-US" b="1" dirty="0"/>
          </a:p>
          <a:p>
            <a:r>
              <a:rPr lang="en-US" dirty="0"/>
              <a:t>Legends of Lawndale has improved the mental health and wellbeing of boys and young men of color in Chicago neighborhoods where violence and trauma are the norm. By creating safe spaces for play, peer-support programs and meaningful employment opportunities, the program has improved social connectedness and healthy relationships among men. It has also promoted civic engagement and advocacy.</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410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defTabSz="914350">
              <a:buFont typeface="Arial" panose="020B0604020202020204" pitchFamily="34" charset="0"/>
              <a:buChar char="•"/>
              <a:defRPr/>
            </a:pPr>
            <a:r>
              <a:rPr lang="en-US" dirty="0"/>
              <a:t>The U.S. Department of Veteran Affairs (VA) estimates that 143,375 Veterans live in Nebraska – 92% are men and more than 60% live in rural communities.</a:t>
            </a:r>
          </a:p>
          <a:p>
            <a:pPr marL="171450" indent="-171450" defTabSz="914350">
              <a:buFont typeface="Arial" panose="020B0604020202020204" pitchFamily="34" charset="0"/>
              <a:buChar char="•"/>
              <a:defRPr/>
            </a:pPr>
            <a:r>
              <a:rPr lang="en-US" dirty="0"/>
              <a:t>these veterans often experience broken relationships, housing and financial insecurity and are at higher risk for several negative health outcomes—most alarmingly, suicide.</a:t>
            </a:r>
          </a:p>
          <a:p>
            <a:pPr marL="171450" indent="-171450" defTabSz="914350">
              <a:buFont typeface="Arial" panose="020B0604020202020204" pitchFamily="34" charset="0"/>
              <a:buChar char="•"/>
              <a:defRPr/>
            </a:pPr>
            <a:r>
              <a:rPr lang="en-US" dirty="0"/>
              <a:t>NALHD is extending its scope to help ensure that families are connected and part of networks of trust that will help them support their Veteran’s wellbeing and effectively cope with and mitigate crises when they arise. </a:t>
            </a:r>
          </a:p>
          <a:p>
            <a:pPr marL="171450" indent="-171450" defTabSz="914350">
              <a:buFont typeface="Arial" panose="020B0604020202020204" pitchFamily="34" charset="0"/>
              <a:buChar char="•"/>
              <a:defRPr/>
            </a:pPr>
            <a:r>
              <a:rPr lang="en-US" dirty="0"/>
              <a:t>Those supported families will be better-prepared to help their Veterans (their fathers, grandfathers, and sons) be well and stay connected to systems of support.</a:t>
            </a:r>
          </a:p>
          <a:p>
            <a:pPr marL="171450" indent="-171450" defTabSz="914350">
              <a:buFont typeface="Arial" panose="020B0604020202020204" pitchFamily="34" charset="0"/>
              <a:buChar char="•"/>
              <a:defRPr/>
            </a:pPr>
            <a:r>
              <a:rPr lang="en-US" dirty="0" err="1">
                <a:hlinkClick r:id="rId3"/>
              </a:rPr>
              <a:t>VetSET</a:t>
            </a:r>
            <a:r>
              <a:rPr lang="en-US" dirty="0"/>
              <a:t> Nebraska works to ensure that veterans returning to rural Nebraska have the support and resources they need to successfully reintegrate into their families and communities. To prepare the entire community to be able to support veterans’ mental health and wellbeing, </a:t>
            </a:r>
            <a:r>
              <a:rPr lang="en-US" dirty="0" err="1"/>
              <a:t>VetSET</a:t>
            </a:r>
            <a:r>
              <a:rPr lang="en-US" dirty="0"/>
              <a:t> trains and supports organizations and agencies that interact with veterans and their families to recognize veterans’ unique needs and respond to them in a way that’s sensitive to their culture. This couldn’t be more important than in the case of recognizing veterans who are at risk of suicide.</a:t>
            </a:r>
          </a:p>
          <a:p>
            <a:endParaRPr lang="en-US" dirty="0"/>
          </a:p>
          <a:p>
            <a:r>
              <a:rPr lang="en-US" dirty="0"/>
              <a:t>Coalition partners are collaborating to implement the following activities:</a:t>
            </a:r>
          </a:p>
          <a:p>
            <a:pPr marL="171450" indent="-171450">
              <a:buFont typeface="Arial" panose="020B0604020202020204" pitchFamily="34" charset="0"/>
              <a:buChar char="•"/>
            </a:pPr>
            <a:r>
              <a:rPr lang="en-US" dirty="0"/>
              <a:t>Work with veterans, military service members, and their families through the health departments in 73 Nebraska counties to ensure whole communities will know how to and be ready to support veterans throughout rural Nebraska.</a:t>
            </a:r>
          </a:p>
          <a:p>
            <a:pPr marL="171450" indent="-171450">
              <a:buFont typeface="Arial" panose="020B0604020202020204" pitchFamily="34" charset="0"/>
              <a:buChar char="•"/>
            </a:pPr>
            <a:r>
              <a:rPr lang="en-US" dirty="0"/>
              <a:t>Train and support social services organizations, law enforcement, faith-based organizations, educational institutions, health clinics, government agencies, employers, and others that interact with veterans and their families. The training for these organizations includes not only explaining veterans’ challenges, which can cause them to feel isolated or unprepared for civilian life, but also highlighting their strengths. </a:t>
            </a:r>
          </a:p>
          <a:p>
            <a:pPr marL="171450" indent="-171450">
              <a:buFont typeface="Arial" panose="020B0604020202020204" pitchFamily="34" charset="0"/>
              <a:buChar char="•"/>
            </a:pPr>
            <a:r>
              <a:rPr lang="en-US" dirty="0"/>
              <a:t>Work with the spouses, children, and other family members of veterans and military service members to create a trauma-informed home and community environment.</a:t>
            </a:r>
          </a:p>
          <a:p>
            <a:endParaRPr lang="en-US" dirty="0"/>
          </a:p>
          <a:p>
            <a:r>
              <a:rPr lang="en-US" dirty="0" err="1"/>
              <a:t>VetSet</a:t>
            </a:r>
            <a:r>
              <a:rPr lang="en-US" dirty="0"/>
              <a:t> has ensured that local health departments in rural Nebraska understand the health and mental health needs of veterans and can respond to them in a culturally competent way. They have also trained numerous organizations and agencies that interact with veterans throughout the state, as well as assisted them with improving their veterans’ policies, which has positioned Nebraska communities to be there when their veterans need them.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86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dirty="0">
                <a:solidFill>
                  <a:schemeClr val="tx1"/>
                </a:solidFill>
                <a:effectLst/>
                <a:latin typeface="+mn-lt"/>
                <a:ea typeface="+mn-ea"/>
                <a:cs typeface="+mn-cs"/>
              </a:rPr>
              <a:t>The Tacoma-Pierce County Health Department (TPCHD) in Pierce County, Washington, is overseeing the implementation of a Participatory Budgeting (PB) approach. PB gives community members the power to determine how public funds should be allocated to address identified community issues. The PB approach lends itself to the equitable distribution of public funds, as it empowers community members to control the budgeting process and to ensure that public funds are reflective of community needs and values. TPCHD is overseeing an innovative application of PB by seeking participatory engagement through the educational system, implementing PB in three schools—one elementary school, one middle school, and one high school—in East Tacoma, Washington. TPCHD is guiding community members, including students and teachers, to develop ideas and proposals for community improvement projects, enabling them to vote to determine which proposals will be implemented, and then allocating funding to implement the winning proposals. This project was implemented with funding and support from the Robert Wood Johnson Foundation (RWJF) through the Public Health National Center for Innovations (PHNCI) Public Health Innovations Implementation Grant Program.  Early Success include: </a:t>
            </a:r>
          </a:p>
          <a:p>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Visibility and credibility within the community. </a:t>
            </a:r>
            <a:r>
              <a:rPr lang="en-US" sz="1200" kern="1200" dirty="0">
                <a:solidFill>
                  <a:schemeClr val="tx1"/>
                </a:solidFill>
                <a:effectLst/>
                <a:latin typeface="+mn-lt"/>
                <a:ea typeface="+mn-ea"/>
                <a:cs typeface="+mn-cs"/>
              </a:rPr>
              <a:t>Due to their experiences implementing the PB project, according to TPCHD staff, the community views their agency as more of a leader and guiding force within the community. They described that others in the community view TPCHD as a credible expert that can support the implementation of PB in other agencies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kern="1200" dirty="0">
                <a:solidFill>
                  <a:schemeClr val="tx1"/>
                </a:solidFill>
                <a:effectLst/>
                <a:latin typeface="+mn-lt"/>
                <a:ea typeface="+mn-ea"/>
                <a:cs typeface="+mn-cs"/>
              </a:rPr>
              <a:t>Implementation of PB across sectors.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support PB implementation, TPCHD conducted a community visioning process that included regional funders, consultants, elected officials, and community stakeholders to discuss how to advance PB as a community engagement strategy. This stakeholder group recommended adding PB into the services offered by the Public Health Centers of Excellence, which is a partnership formed between TPCHD and Spokane Regional Health District. The Centers is committed to disseminating innovative practices, recovering costs, and improving population health. Since being promoted through the Centers, PB is being implemented across sectors – in healthcare agencies, funders, and cities throughout Pierce County and beyond.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create opportunities for grassroots organizations to address their communities’ needs most effectively, MCI recognized the role that funding decisions play. TPCHD is unflinching in its acknowledgement of the idea that the community knows best—that’s why participatory budgeting as a strategy made perfect sense. Participatory budgeting is the process of community members coming together to make decisions about how to allocate resources. Through this process, grassroots organizations have been funded to continue and expand their impactful work. Before MCI convened, Hilltop Urban Gardens (HUG) addressed the ancestral trauma of slavery by reconnecting black residents with the healing practices of cultivating food. Not only were they able to address access to healthy food by growing 1,000 pounds of fresh produce, they also created space for neighbors to strengthen their cultural bonds. Through participatory budgeting, HUG—along with six other grassroots organizations serving communities of color—vote every year on how to allocate $100,000 to advance community wellbeing. With its institutional power to pool resources and its legitimacy in the public eye, TPCHD funds community projects that address mental wellbeing in upstream and culturally-relevant ways. Since receiving MCI funding, HUG’s food production is up to 4,000 pounds, food that is redistributed to community members in exchange for their commitment to share their talent, treasure or time with other community members or with HUG. MCI shares that “this grant has built capacity among people of color-led grassroots organizations resulting in greater ability of MCI partners to collaborate, obtain new grants, and implement activities that promote mental wellbeing.”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Tacoma Urban League (TUL), which receives funding through participatory budgeting in recognition of the impact their programming has on the wellbeing for youth of color. Currently, 54 young men receive mentoring through TUL’s Male Improvement Program.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Centro Latino (CL), which receives funding through participatory budgeting to provide space for grassroots community organizations to gather, plan, and organize.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Consultants for Indian Progress (CIP), which receives funding through participatory budgeting to support their All My Relations program for indigenous youth and to advance their innovative Paddles Up, Families Strong curriculum that ties urban natives to deep cultural practices such as the Tribal Canoe Journey.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La Resistencia (Latino Advocacy, LLC), which receives funding through participatory budgeting to visit, communicate and advocate for immigrants who are detained at the Northwest Detention Center so that they can remember that they, “Are not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Canoe Journey Herbalists (CJH), which receives funding through participatory budgeting to continue their First Foods and Medicines project that provides the community with natural herbs and healing balms and tonics.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•API Chaya, which does not receive funding but is a member of the coalition to prevent domestic violence and is helping to address trauma within our communities through skill-building and relationship-building.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253 Making Connections Coalition has been able to successfully leverage the momentum </a:t>
            </a:r>
            <a:r>
              <a:rPr lang="en-US" sz="1200" kern="1200" dirty="0" err="1">
                <a:solidFill>
                  <a:schemeClr val="tx1"/>
                </a:solidFill>
                <a:effectLst/>
                <a:latin typeface="+mn-lt"/>
                <a:ea typeface="+mn-ea"/>
                <a:cs typeface="+mn-cs"/>
              </a:rPr>
              <a:t>ofthe</a:t>
            </a:r>
            <a:r>
              <a:rPr lang="en-US" sz="1200" kern="1200" dirty="0">
                <a:solidFill>
                  <a:schemeClr val="tx1"/>
                </a:solidFill>
                <a:effectLst/>
                <a:latin typeface="+mn-lt"/>
                <a:ea typeface="+mn-ea"/>
                <a:cs typeface="+mn-cs"/>
              </a:rPr>
              <a:t> national Making Connections initiative to support community-driven strategies for the mental health and wellbeing of the community in Tacoma.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6922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13</a:t>
            </a:fld>
            <a:endParaRPr lang="en-US"/>
          </a:p>
        </p:txBody>
      </p:sp>
    </p:spTree>
    <p:extLst>
      <p:ext uri="{BB962C8B-B14F-4D97-AF65-F5344CB8AC3E}">
        <p14:creationId xmlns:p14="http://schemas.microsoft.com/office/powerpoint/2010/main" val="2204242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 we’ll be touching</a:t>
            </a:r>
            <a:r>
              <a:rPr lang="en-US" baseline="0" dirty="0"/>
              <a:t> on assessing the policy landscape to pinpoint and define policy objectives for your initiative or campaign. </a:t>
            </a:r>
          </a:p>
          <a:p>
            <a:pPr marL="171450" indent="-171450">
              <a:buFont typeface="Arial" panose="020B0604020202020204" pitchFamily="34" charset="0"/>
              <a:buChar char="•"/>
            </a:pPr>
            <a:r>
              <a:rPr lang="en-US" dirty="0"/>
              <a:t>“Policy landscape” is used here to describe any factor in the social, political, economic, public, and private spheres that influences policy-making or contributes to inaction. The policy landscape pertains to the level of civic involvement, the political orientation of elected officials, and the role of vested interests in shaping public opinion and political decision-making. Understanding the broad contours of an issue, knowing where the community stands, and being clear about the legislative process as well as jurisdiction-specific conventions that key decision-makers follow are critical ingredients for designing and implementing local prevention policy.</a:t>
            </a:r>
          </a:p>
        </p:txBody>
      </p:sp>
      <p:sp>
        <p:nvSpPr>
          <p:cNvPr id="4" name="Slide Number Placeholder 3"/>
          <p:cNvSpPr>
            <a:spLocks noGrp="1"/>
          </p:cNvSpPr>
          <p:nvPr>
            <p:ph type="sldNum" sz="quarter" idx="10"/>
          </p:nvPr>
        </p:nvSpPr>
        <p:spPr/>
        <p:txBody>
          <a:bodyPr/>
          <a:lstStyle/>
          <a:p>
            <a:fld id="{2165E7C1-9255-6149-8C09-D972CD18C1DA}" type="slidenum">
              <a:rPr lang="en-US" smtClean="0"/>
              <a:t>14</a:t>
            </a:fld>
            <a:endParaRPr lang="en-US"/>
          </a:p>
        </p:txBody>
      </p:sp>
    </p:spTree>
    <p:extLst>
      <p:ext uri="{BB962C8B-B14F-4D97-AF65-F5344CB8AC3E}">
        <p14:creationId xmlns:p14="http://schemas.microsoft.com/office/powerpoint/2010/main" val="2450858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C16FE5-4943-4D20-85F2-4266F678E946}" type="slidenum">
              <a:rPr lang="en-US">
                <a:solidFill>
                  <a:prstClr val="black"/>
                </a:solidFill>
              </a:rPr>
              <a:pPr/>
              <a:t>15</a:t>
            </a:fld>
            <a:endParaRPr lang="en-US">
              <a:solidFill>
                <a:prstClr val="black"/>
              </a:solidFill>
            </a:endParaRPr>
          </a:p>
        </p:txBody>
      </p:sp>
      <p:sp>
        <p:nvSpPr>
          <p:cNvPr id="13314" name="Rectangle 2"/>
          <p:cNvSpPr>
            <a:spLocks noGrp="1" noRot="1" noChangeAspect="1" noChangeArrowheads="1" noTextEdit="1"/>
          </p:cNvSpPr>
          <p:nvPr>
            <p:ph type="sldImg"/>
          </p:nvPr>
        </p:nvSpPr>
        <p:spPr>
          <a:xfrm>
            <a:off x="1206500" y="703263"/>
            <a:ext cx="4632325" cy="3475037"/>
          </a:xfrm>
          <a:ln/>
        </p:spPr>
      </p:sp>
      <p:sp>
        <p:nvSpPr>
          <p:cNvPr id="13315" name="Rectangle 3"/>
          <p:cNvSpPr>
            <a:spLocks noGrp="1" noChangeArrowheads="1"/>
          </p:cNvSpPr>
          <p:nvPr>
            <p:ph type="body" idx="1"/>
          </p:nvPr>
        </p:nvSpPr>
        <p:spPr>
          <a:xfrm>
            <a:off x="926608" y="4416633"/>
            <a:ext cx="5153571" cy="4172434"/>
          </a:xfrm>
        </p:spPr>
        <p:txBody>
          <a:bodyPr/>
          <a:lstStyle/>
          <a:p>
            <a:endParaRPr lang="en-US" dirty="0"/>
          </a:p>
        </p:txBody>
      </p:sp>
    </p:spTree>
    <p:extLst>
      <p:ext uri="{BB962C8B-B14F-4D97-AF65-F5344CB8AC3E}">
        <p14:creationId xmlns:p14="http://schemas.microsoft.com/office/powerpoint/2010/main" val="1169176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DFD35-1ED9-45B2-8695-6BE07E364169}" type="slidenum">
              <a:rPr lang="en-US" smtClean="0"/>
              <a:pPr/>
              <a:t>16</a:t>
            </a:fld>
            <a:endParaRPr lang="en-US"/>
          </a:p>
        </p:txBody>
      </p:sp>
    </p:spTree>
    <p:extLst>
      <p:ext uri="{BB962C8B-B14F-4D97-AF65-F5344CB8AC3E}">
        <p14:creationId xmlns:p14="http://schemas.microsoft.com/office/powerpoint/2010/main" val="3615395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17</a:t>
            </a:fld>
            <a:endParaRPr lang="en-US"/>
          </a:p>
        </p:txBody>
      </p:sp>
    </p:spTree>
    <p:extLst>
      <p:ext uri="{BB962C8B-B14F-4D97-AF65-F5344CB8AC3E}">
        <p14:creationId xmlns:p14="http://schemas.microsoft.com/office/powerpoint/2010/main" val="3262942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18</a:t>
            </a:fld>
            <a:endParaRPr lang="en-US"/>
          </a:p>
        </p:txBody>
      </p:sp>
    </p:spTree>
    <p:extLst>
      <p:ext uri="{BB962C8B-B14F-4D97-AF65-F5344CB8AC3E}">
        <p14:creationId xmlns:p14="http://schemas.microsoft.com/office/powerpoint/2010/main" val="4190333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of the most important elements of a local policy campaign is the development of policy language. Providing draft language for policymakers to promote as the legislative vehicle for your policy offers distinct advantages, in particular the ability to initiate the policy development process with provisions that are determined to be strong and effective. </a:t>
            </a:r>
          </a:p>
          <a:p>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19</a:t>
            </a:fld>
            <a:endParaRPr lang="en-US"/>
          </a:p>
        </p:txBody>
      </p:sp>
    </p:spTree>
    <p:extLst>
      <p:ext uri="{BB962C8B-B14F-4D97-AF65-F5344CB8AC3E}">
        <p14:creationId xmlns:p14="http://schemas.microsoft.com/office/powerpoint/2010/main" val="17637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955CC5-2840-4D68-A4DA-6D62B7022DFF}" type="slidenum">
              <a:rPr lang="en-US" smtClean="0"/>
              <a:t>20</a:t>
            </a:fld>
            <a:endParaRPr lang="en-US"/>
          </a:p>
        </p:txBody>
      </p:sp>
    </p:spTree>
    <p:extLst>
      <p:ext uri="{BB962C8B-B14F-4D97-AF65-F5344CB8AC3E}">
        <p14:creationId xmlns:p14="http://schemas.microsoft.com/office/powerpoint/2010/main" val="1758015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165E7C1-9255-6149-8C09-D972CD18C1DA}" type="slidenum">
              <a:rPr lang="en-US" smtClean="0"/>
              <a:t>21</a:t>
            </a:fld>
            <a:endParaRPr lang="en-US"/>
          </a:p>
        </p:txBody>
      </p:sp>
    </p:spTree>
    <p:extLst>
      <p:ext uri="{BB962C8B-B14F-4D97-AF65-F5344CB8AC3E}">
        <p14:creationId xmlns:p14="http://schemas.microsoft.com/office/powerpoint/2010/main" val="1571021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5868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15000"/>
              </a:lnSpc>
              <a:spcBef>
                <a:spcPts val="0"/>
              </a:spcBef>
              <a:spcAft>
                <a:spcPts val="0"/>
              </a:spcAft>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257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Meaningful engagement and involvement throughout the process – from defining issues to creating solutions and strategies – should come from diverse sectors as well as organizations and individuals from different communities, racial and ethnic groups, and income levels representative of the jurisdiction.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Emphasis should be placed on partnerships, including with elected officials and other individuals with influence.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9682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955CC5-2840-4D68-A4DA-6D62B7022DFF}" type="slidenum">
              <a:rPr lang="en-US" smtClean="0"/>
              <a:t>25</a:t>
            </a:fld>
            <a:endParaRPr lang="en-US"/>
          </a:p>
        </p:txBody>
      </p:sp>
    </p:spTree>
    <p:extLst>
      <p:ext uri="{BB962C8B-B14F-4D97-AF65-F5344CB8AC3E}">
        <p14:creationId xmlns:p14="http://schemas.microsoft.com/office/powerpoint/2010/main" val="25772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 effort to craft or change policy will be most effective if it’s driven by broad community participation and collaboration. </a:t>
            </a:r>
          </a:p>
          <a:p>
            <a:pPr marL="171450" indent="-171450">
              <a:buFont typeface="Arial" panose="020B0604020202020204" pitchFamily="34" charset="0"/>
              <a:buChar char="•"/>
            </a:pPr>
            <a:r>
              <a:rPr lang="en-US" dirty="0"/>
              <a:t>When politicians are faced with a mobilized grassroots base, they are put on notice about the need to either respond to the community or publicly go on record with no stance or in opposition to these activated constituents. </a:t>
            </a:r>
          </a:p>
          <a:p>
            <a:pPr marL="171450" indent="-171450">
              <a:buFont typeface="Arial" panose="020B0604020202020204" pitchFamily="34" charset="0"/>
              <a:buChar char="•"/>
            </a:pPr>
            <a:r>
              <a:rPr lang="en-US" dirty="0"/>
              <a:t>Campaigns centered on well-informed and engaged community residents can typically withstand changes in the policy landscape such as newly elected politicians, long periods of inaction, or setbacks to the proposed policy because these campaigns have invested time in building a strong base that understands the political landscape and is committed to making change.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65E7C1-9255-6149-8C09-D972CD18C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697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16534">
              <a:defRPr sz="2400">
                <a:solidFill>
                  <a:schemeClr val="tx1"/>
                </a:solidFill>
                <a:latin typeface="Arial" charset="0"/>
                <a:ea typeface="ＭＳ Ｐゴシック" pitchFamily="34" charset="-128"/>
              </a:defRPr>
            </a:lvl1pPr>
            <a:lvl2pPr marL="737006" indent="-283464" defTabSz="916534">
              <a:defRPr sz="2400">
                <a:solidFill>
                  <a:schemeClr val="tx1"/>
                </a:solidFill>
                <a:latin typeface="Arial" charset="0"/>
                <a:ea typeface="ＭＳ Ｐゴシック" pitchFamily="34" charset="-128"/>
              </a:defRPr>
            </a:lvl2pPr>
            <a:lvl3pPr marL="1133857" indent="-226772" defTabSz="916534">
              <a:defRPr sz="2400">
                <a:solidFill>
                  <a:schemeClr val="tx1"/>
                </a:solidFill>
                <a:latin typeface="Arial" charset="0"/>
                <a:ea typeface="ＭＳ Ｐゴシック" pitchFamily="34" charset="-128"/>
              </a:defRPr>
            </a:lvl3pPr>
            <a:lvl4pPr marL="1587399" indent="-226772" defTabSz="916534">
              <a:defRPr sz="2400">
                <a:solidFill>
                  <a:schemeClr val="tx1"/>
                </a:solidFill>
                <a:latin typeface="Arial" charset="0"/>
                <a:ea typeface="ＭＳ Ｐゴシック" pitchFamily="34" charset="-128"/>
              </a:defRPr>
            </a:lvl4pPr>
            <a:lvl5pPr marL="2040943" indent="-226772" defTabSz="916534">
              <a:defRPr sz="2400">
                <a:solidFill>
                  <a:schemeClr val="tx1"/>
                </a:solidFill>
                <a:latin typeface="Arial" charset="0"/>
                <a:ea typeface="ＭＳ Ｐゴシック" pitchFamily="34" charset="-128"/>
              </a:defRPr>
            </a:lvl5pPr>
            <a:lvl6pPr marL="2494485"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6pPr>
            <a:lvl7pPr marL="2948028"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7pPr>
            <a:lvl8pPr marL="3401570"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8pPr>
            <a:lvl9pPr marL="3855114"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r" defTabSz="916534" rtl="0" eaLnBrk="1" fontAlgn="auto" latinLnBrk="0" hangingPunct="1">
              <a:lnSpc>
                <a:spcPct val="100000"/>
              </a:lnSpc>
              <a:spcBef>
                <a:spcPts val="0"/>
              </a:spcBef>
              <a:spcAft>
                <a:spcPts val="0"/>
              </a:spcAft>
              <a:buClrTx/>
              <a:buSzTx/>
              <a:buFontTx/>
              <a:buNone/>
              <a:tabLst/>
              <a:defRPr/>
            </a:pPr>
            <a:fld id="{BBA11B62-9C26-4EA9-96A2-65B3FA31239C}" type="slidenum">
              <a:rPr kumimoji="0" lang="en-US" sz="1100" b="0" i="0" u="none" strike="noStrike" kern="1200" cap="none" spc="0" normalizeH="0" baseline="0" noProof="0">
                <a:ln>
                  <a:noFill/>
                </a:ln>
                <a:solidFill>
                  <a:prstClr val="black"/>
                </a:solidFill>
                <a:effectLst/>
                <a:uLnTx/>
                <a:uFillTx/>
                <a:latin typeface="Arial" charset="0"/>
                <a:ea typeface="ＭＳ Ｐゴシック" pitchFamily="34" charset="-128"/>
                <a:cs typeface="+mn-cs"/>
              </a:rPr>
              <a:pPr marL="0" marR="0" lvl="0" indent="0" algn="r" defTabSz="916534" rtl="0" eaLnBrk="1" fontAlgn="auto" latinLnBrk="0" hangingPunct="1">
                <a:lnSpc>
                  <a:spcPct val="100000"/>
                </a:lnSpc>
                <a:spcBef>
                  <a:spcPts val="0"/>
                </a:spcBef>
                <a:spcAft>
                  <a:spcPts val="0"/>
                </a:spcAft>
                <a:buClrTx/>
                <a:buSzTx/>
                <a:buFontTx/>
                <a:buNone/>
                <a:tabLst/>
                <a:defRPr/>
              </a:pPr>
              <a:t>27</a:t>
            </a:fld>
            <a:endParaRPr kumimoji="0" lang="en-US" sz="11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838202" y="4344025"/>
            <a:ext cx="5334000" cy="4114487"/>
          </a:xfrm>
          <a:noFill/>
        </p:spPr>
        <p:txBody>
          <a:bodyPr/>
          <a:lstStyle/>
          <a:p>
            <a:pPr eaLnBrk="1" hangingPunct="1"/>
            <a:endParaRPr lang="en-US" dirty="0">
              <a:latin typeface="Times New Roman" pitchFamily="18" charset="0"/>
              <a:ea typeface="ＭＳ Ｐゴシック" pitchFamily="34" charset="-128"/>
              <a:cs typeface="Times New Roman" pitchFamily="18" charset="0"/>
            </a:endParaRPr>
          </a:p>
        </p:txBody>
      </p:sp>
    </p:spTree>
    <p:extLst>
      <p:ext uri="{BB962C8B-B14F-4D97-AF65-F5344CB8AC3E}">
        <p14:creationId xmlns:p14="http://schemas.microsoft.com/office/powerpoint/2010/main" val="37171891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68D735-F2F7-4600-987C-53C17233BF17}"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39267" name="Rectangle 2"/>
          <p:cNvSpPr>
            <a:spLocks noGrp="1" noRot="1" noChangeAspect="1" noChangeArrowheads="1" noTextEdit="1"/>
          </p:cNvSpPr>
          <p:nvPr>
            <p:ph type="sldImg"/>
          </p:nvPr>
        </p:nvSpPr>
        <p:spPr bwMode="auto">
          <a:xfrm>
            <a:off x="1162050" y="692150"/>
            <a:ext cx="4559300" cy="3421063"/>
          </a:xfrm>
          <a:noFill/>
          <a:ln>
            <a:solidFill>
              <a:srgbClr val="000000"/>
            </a:solidFill>
            <a:miter lim="800000"/>
            <a:headEnd/>
            <a:tailEnd/>
          </a:ln>
        </p:spPr>
      </p:sp>
      <p:sp>
        <p:nvSpPr>
          <p:cNvPr id="139268" name="Rectangle 3"/>
          <p:cNvSpPr>
            <a:spLocks noGrp="1" noChangeArrowheads="1"/>
          </p:cNvSpPr>
          <p:nvPr>
            <p:ph type="body" idx="1"/>
          </p:nvPr>
        </p:nvSpPr>
        <p:spPr bwMode="auto">
          <a:xfrm>
            <a:off x="747714" y="4202114"/>
            <a:ext cx="5611812" cy="4505325"/>
          </a:xfrm>
          <a:noFill/>
        </p:spPr>
        <p:txBody>
          <a:bodyPr wrap="square" numCol="1" anchor="t" anchorCtr="0" compatLnSpc="1">
            <a:prstTxWarp prst="textNoShape">
              <a:avLst/>
            </a:prstTxWarp>
          </a:bodyPr>
          <a:lstStyle/>
          <a:p>
            <a:pPr>
              <a:spcBef>
                <a:spcPct val="0"/>
              </a:spcBef>
            </a:pPr>
            <a:endParaRPr lang="en-US" dirty="0">
              <a:latin typeface="Arial" pitchFamily="34" charset="0"/>
            </a:endParaRPr>
          </a:p>
        </p:txBody>
      </p:sp>
    </p:spTree>
    <p:extLst>
      <p:ext uri="{BB962C8B-B14F-4D97-AF65-F5344CB8AC3E}">
        <p14:creationId xmlns:p14="http://schemas.microsoft.com/office/powerpoint/2010/main" val="9342481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16534">
              <a:defRPr sz="2400">
                <a:solidFill>
                  <a:schemeClr val="tx1"/>
                </a:solidFill>
                <a:latin typeface="Arial" charset="0"/>
                <a:ea typeface="ＭＳ Ｐゴシック" pitchFamily="34" charset="-128"/>
              </a:defRPr>
            </a:lvl1pPr>
            <a:lvl2pPr marL="737006" indent="-283464" defTabSz="916534">
              <a:defRPr sz="2400">
                <a:solidFill>
                  <a:schemeClr val="tx1"/>
                </a:solidFill>
                <a:latin typeface="Arial" charset="0"/>
                <a:ea typeface="ＭＳ Ｐゴシック" pitchFamily="34" charset="-128"/>
              </a:defRPr>
            </a:lvl2pPr>
            <a:lvl3pPr marL="1133857" indent="-226772" defTabSz="916534">
              <a:defRPr sz="2400">
                <a:solidFill>
                  <a:schemeClr val="tx1"/>
                </a:solidFill>
                <a:latin typeface="Arial" charset="0"/>
                <a:ea typeface="ＭＳ Ｐゴシック" pitchFamily="34" charset="-128"/>
              </a:defRPr>
            </a:lvl3pPr>
            <a:lvl4pPr marL="1587399" indent="-226772" defTabSz="916534">
              <a:defRPr sz="2400">
                <a:solidFill>
                  <a:schemeClr val="tx1"/>
                </a:solidFill>
                <a:latin typeface="Arial" charset="0"/>
                <a:ea typeface="ＭＳ Ｐゴシック" pitchFamily="34" charset="-128"/>
              </a:defRPr>
            </a:lvl4pPr>
            <a:lvl5pPr marL="2040943" indent="-226772" defTabSz="916534">
              <a:defRPr sz="2400">
                <a:solidFill>
                  <a:schemeClr val="tx1"/>
                </a:solidFill>
                <a:latin typeface="Arial" charset="0"/>
                <a:ea typeface="ＭＳ Ｐゴシック" pitchFamily="34" charset="-128"/>
              </a:defRPr>
            </a:lvl5pPr>
            <a:lvl6pPr marL="2494485"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6pPr>
            <a:lvl7pPr marL="2948028"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7pPr>
            <a:lvl8pPr marL="3401570"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8pPr>
            <a:lvl9pPr marL="3855114" indent="-226772" defTabSz="916534"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r" defTabSz="916534" rtl="0" eaLnBrk="1" fontAlgn="auto" latinLnBrk="0" hangingPunct="1">
              <a:lnSpc>
                <a:spcPct val="100000"/>
              </a:lnSpc>
              <a:spcBef>
                <a:spcPts val="0"/>
              </a:spcBef>
              <a:spcAft>
                <a:spcPts val="0"/>
              </a:spcAft>
              <a:buClrTx/>
              <a:buSzTx/>
              <a:buFontTx/>
              <a:buNone/>
              <a:tabLst/>
              <a:defRPr/>
            </a:pPr>
            <a:fld id="{BBA11B62-9C26-4EA9-96A2-65B3FA31239C}" type="slidenum">
              <a:rPr kumimoji="0" lang="en-US" sz="1100" b="0" i="0" u="none" strike="noStrike" kern="1200" cap="none" spc="0" normalizeH="0" baseline="0" noProof="0">
                <a:ln>
                  <a:noFill/>
                </a:ln>
                <a:solidFill>
                  <a:prstClr val="black"/>
                </a:solidFill>
                <a:effectLst/>
                <a:uLnTx/>
                <a:uFillTx/>
                <a:latin typeface="Arial" charset="0"/>
                <a:ea typeface="ＭＳ Ｐゴシック" pitchFamily="34" charset="-128"/>
                <a:cs typeface="+mn-cs"/>
              </a:rPr>
              <a:pPr marL="0" marR="0" lvl="0" indent="0" algn="r" defTabSz="916534" rtl="0" eaLnBrk="1" fontAlgn="auto" latinLnBrk="0" hangingPunct="1">
                <a:lnSpc>
                  <a:spcPct val="100000"/>
                </a:lnSpc>
                <a:spcBef>
                  <a:spcPts val="0"/>
                </a:spcBef>
                <a:spcAft>
                  <a:spcPts val="0"/>
                </a:spcAft>
                <a:buClrTx/>
                <a:buSzTx/>
                <a:buFontTx/>
                <a:buNone/>
                <a:tabLst/>
                <a:defRPr/>
              </a:pPr>
              <a:t>29</a:t>
            </a:fld>
            <a:endParaRPr kumimoji="0" lang="en-US" sz="11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838202" y="4344025"/>
            <a:ext cx="5334000" cy="4114487"/>
          </a:xfrm>
          <a:noFill/>
        </p:spPr>
        <p:txBody>
          <a:bodyPr/>
          <a:lstStyle/>
          <a:p>
            <a:pPr marL="0" indent="0">
              <a:buFont typeface="Arial" panose="020B0604020202020204" pitchFamily="34" charset="0"/>
              <a:buNone/>
            </a:pPr>
            <a:endParaRPr lang="en-US" i="0" dirty="0">
              <a:latin typeface="Times New Roman" pitchFamily="18" charset="0"/>
              <a:ea typeface="ＭＳ Ｐゴシック" pitchFamily="34" charset="-128"/>
              <a:cs typeface="Times New Roman" pitchFamily="18" charset="0"/>
            </a:endParaRPr>
          </a:p>
        </p:txBody>
      </p:sp>
    </p:spTree>
    <p:extLst>
      <p:ext uri="{BB962C8B-B14F-4D97-AF65-F5344CB8AC3E}">
        <p14:creationId xmlns:p14="http://schemas.microsoft.com/office/powerpoint/2010/main" val="4187353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37006" indent="-283464" eaLnBrk="0" hangingPunct="0">
              <a:defRPr>
                <a:solidFill>
                  <a:schemeClr val="tx1"/>
                </a:solidFill>
                <a:latin typeface="Arial" charset="0"/>
              </a:defRPr>
            </a:lvl2pPr>
            <a:lvl3pPr marL="1133857" indent="-226772" eaLnBrk="0" hangingPunct="0">
              <a:defRPr>
                <a:solidFill>
                  <a:schemeClr val="tx1"/>
                </a:solidFill>
                <a:latin typeface="Arial" charset="0"/>
              </a:defRPr>
            </a:lvl3pPr>
            <a:lvl4pPr marL="1587399" indent="-226772" eaLnBrk="0" hangingPunct="0">
              <a:defRPr>
                <a:solidFill>
                  <a:schemeClr val="tx1"/>
                </a:solidFill>
                <a:latin typeface="Arial" charset="0"/>
              </a:defRPr>
            </a:lvl4pPr>
            <a:lvl5pPr marL="2040943" indent="-226772" eaLnBrk="0" hangingPunct="0">
              <a:defRPr>
                <a:solidFill>
                  <a:schemeClr val="tx1"/>
                </a:solidFill>
                <a:latin typeface="Arial" charset="0"/>
              </a:defRPr>
            </a:lvl5pPr>
            <a:lvl6pPr marL="2494485" indent="-226772" eaLnBrk="0" fontAlgn="base" hangingPunct="0">
              <a:spcBef>
                <a:spcPct val="0"/>
              </a:spcBef>
              <a:spcAft>
                <a:spcPct val="0"/>
              </a:spcAft>
              <a:defRPr>
                <a:solidFill>
                  <a:schemeClr val="tx1"/>
                </a:solidFill>
                <a:latin typeface="Arial" charset="0"/>
              </a:defRPr>
            </a:lvl6pPr>
            <a:lvl7pPr marL="2948028" indent="-226772" eaLnBrk="0" fontAlgn="base" hangingPunct="0">
              <a:spcBef>
                <a:spcPct val="0"/>
              </a:spcBef>
              <a:spcAft>
                <a:spcPct val="0"/>
              </a:spcAft>
              <a:defRPr>
                <a:solidFill>
                  <a:schemeClr val="tx1"/>
                </a:solidFill>
                <a:latin typeface="Arial" charset="0"/>
              </a:defRPr>
            </a:lvl7pPr>
            <a:lvl8pPr marL="3401570" indent="-226772" eaLnBrk="0" fontAlgn="base" hangingPunct="0">
              <a:spcBef>
                <a:spcPct val="0"/>
              </a:spcBef>
              <a:spcAft>
                <a:spcPct val="0"/>
              </a:spcAft>
              <a:defRPr>
                <a:solidFill>
                  <a:schemeClr val="tx1"/>
                </a:solidFill>
                <a:latin typeface="Arial" charset="0"/>
              </a:defRPr>
            </a:lvl8pPr>
            <a:lvl9pPr marL="3855114" indent="-226772"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77731F4-CEFA-424E-8CC9-2467E9ACCFF1}" type="slidenum">
              <a:rPr kumimoji="0" lang="en-US" sz="12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38915" name="Rectangle 2"/>
          <p:cNvSpPr>
            <a:spLocks noGrp="1" noRot="1" noChangeAspect="1" noChangeArrowheads="1" noTextEdit="1"/>
          </p:cNvSpPr>
          <p:nvPr>
            <p:ph type="sldImg"/>
          </p:nvPr>
        </p:nvSpPr>
        <p:spPr bwMode="auto">
          <a:xfrm>
            <a:off x="1162050" y="690563"/>
            <a:ext cx="4562475" cy="34226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xfrm>
            <a:off x="906465" y="4343401"/>
            <a:ext cx="5043487" cy="4105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72642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Successful local policy change requires much more than just the hard facts. It’s important to prepare a well-framed case, substantiate it with solid data and persuasive information, and communicate it thoughtfully. </a:t>
            </a:r>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31</a:t>
            </a:fld>
            <a:endParaRPr lang="en-US"/>
          </a:p>
        </p:txBody>
      </p:sp>
    </p:spTree>
    <p:extLst>
      <p:ext uri="{BB962C8B-B14F-4D97-AF65-F5344CB8AC3E}">
        <p14:creationId xmlns:p14="http://schemas.microsoft.com/office/powerpoint/2010/main" val="1820236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65E7C1-9255-6149-8C09-D972CD18C1DA}" type="slidenum">
              <a:rPr lang="en-US" smtClean="0"/>
              <a:t>32</a:t>
            </a:fld>
            <a:endParaRPr lang="en-US"/>
          </a:p>
        </p:txBody>
      </p:sp>
    </p:spTree>
    <p:extLst>
      <p:ext uri="{BB962C8B-B14F-4D97-AF65-F5344CB8AC3E}">
        <p14:creationId xmlns:p14="http://schemas.microsoft.com/office/powerpoint/2010/main" val="25793782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DFD35-1ED9-45B2-8695-6BE07E364169}" type="slidenum">
              <a:rPr lang="en-US" smtClean="0"/>
              <a:pPr/>
              <a:t>33</a:t>
            </a:fld>
            <a:endParaRPr lang="en-US"/>
          </a:p>
        </p:txBody>
      </p:sp>
    </p:spTree>
    <p:extLst>
      <p:ext uri="{BB962C8B-B14F-4D97-AF65-F5344CB8AC3E}">
        <p14:creationId xmlns:p14="http://schemas.microsoft.com/office/powerpoint/2010/main" val="9235829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2.xml"/><Relationship Id="rId4" Type="http://schemas.openxmlformats.org/officeDocument/2006/relationships/image" Target="../media/image14.emf"/></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Gradient)">
    <p:bg>
      <p:bgPr>
        <a:gradFill>
          <a:gsLst>
            <a:gs pos="18000">
              <a:srgbClr val="072A73"/>
            </a:gs>
            <a:gs pos="84000">
              <a:srgbClr val="D05B45"/>
            </a:gs>
          </a:gsLst>
          <a:lin ang="3000000" scaled="0"/>
        </a:gra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914400" y="914400"/>
            <a:ext cx="7188200" cy="1474333"/>
          </a:xfrm>
          <a:prstGeom prst="rect">
            <a:avLst/>
          </a:prstGeom>
        </p:spPr>
        <p:txBody>
          <a:bodyPr anchor="t"/>
          <a:lstStyle>
            <a:lvl1pPr algn="l">
              <a:defRPr sz="4800" b="1" i="0" baseline="0">
                <a:solidFill>
                  <a:schemeClr val="bg1"/>
                </a:solidFill>
                <a:latin typeface="Rubik" charset="0"/>
                <a:ea typeface="Rubik" charset="0"/>
                <a:cs typeface="Rubik" charset="0"/>
              </a:defRPr>
            </a:lvl1pPr>
          </a:lstStyle>
          <a:p>
            <a:r>
              <a:rPr lang="en-US" dirty="0"/>
              <a:t>Title Here </a:t>
            </a:r>
            <a:br>
              <a:rPr lang="en-US" dirty="0"/>
            </a:br>
            <a:r>
              <a:rPr lang="en-US" dirty="0"/>
              <a:t>48pt Rubik</a:t>
            </a:r>
          </a:p>
        </p:txBody>
      </p:sp>
      <p:sp>
        <p:nvSpPr>
          <p:cNvPr id="8" name="Subtitle 2"/>
          <p:cNvSpPr>
            <a:spLocks noGrp="1"/>
          </p:cNvSpPr>
          <p:nvPr>
            <p:ph type="subTitle" idx="1" hasCustomPrompt="1"/>
          </p:nvPr>
        </p:nvSpPr>
        <p:spPr>
          <a:xfrm>
            <a:off x="914400" y="2471056"/>
            <a:ext cx="7188200" cy="1280673"/>
          </a:xfrm>
          <a:prstGeom prst="rect">
            <a:avLst/>
          </a:prstGeom>
        </p:spPr>
        <p:txBody>
          <a:bodyPr>
            <a:normAutofit/>
          </a:bodyPr>
          <a:lstStyle>
            <a:lvl1pPr marL="0" indent="0" algn="l">
              <a:lnSpc>
                <a:spcPct val="100000"/>
              </a:lnSpc>
              <a:spcBef>
                <a:spcPts val="0"/>
              </a:spcBef>
              <a:buNone/>
              <a:defRPr sz="3200" b="0" i="0" baseline="0">
                <a:solidFill>
                  <a:schemeClr val="bg1"/>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Here </a:t>
            </a:r>
            <a:br>
              <a:rPr lang="en-US" dirty="0"/>
            </a:br>
            <a:r>
              <a:rPr lang="en-US" dirty="0"/>
              <a:t>32pt Rubik</a:t>
            </a:r>
          </a:p>
        </p:txBody>
      </p:sp>
      <p:sp>
        <p:nvSpPr>
          <p:cNvPr id="10" name="Text Placeholder 4"/>
          <p:cNvSpPr>
            <a:spLocks noGrp="1"/>
          </p:cNvSpPr>
          <p:nvPr>
            <p:ph type="body" sz="quarter" idx="10" hasCustomPrompt="1"/>
          </p:nvPr>
        </p:nvSpPr>
        <p:spPr>
          <a:xfrm>
            <a:off x="914400" y="4199467"/>
            <a:ext cx="3005667" cy="431800"/>
          </a:xfrm>
          <a:prstGeom prst="rect">
            <a:avLst/>
          </a:prstGeom>
        </p:spPr>
        <p:txBody>
          <a:bodyPr/>
          <a:lstStyle>
            <a:lvl1pPr marL="0" indent="0">
              <a:lnSpc>
                <a:spcPct val="100000"/>
              </a:lnSpc>
              <a:spcBef>
                <a:spcPts val="0"/>
              </a:spcBef>
              <a:buNone/>
              <a:defRPr sz="1200" baseline="0">
                <a:solidFill>
                  <a:schemeClr val="bg1"/>
                </a:solidFill>
                <a:latin typeface="Aleo" charset="0"/>
                <a:ea typeface="Aleo" charset="0"/>
                <a:cs typeface="Aleo" charset="0"/>
              </a:defRPr>
            </a:lvl1pPr>
          </a:lstStyle>
          <a:p>
            <a:pPr lvl="0"/>
            <a:r>
              <a:rPr lang="en-US" dirty="0"/>
              <a:t>Name of presenter, Title</a:t>
            </a:r>
            <a:br>
              <a:rPr lang="en-US" dirty="0"/>
            </a:br>
            <a:r>
              <a:rPr lang="en-US" dirty="0"/>
              <a:t>Date of presentation</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2126" t="34461" r="11314" b="35385"/>
          <a:stretch/>
        </p:blipFill>
        <p:spPr>
          <a:xfrm>
            <a:off x="6507096" y="5768652"/>
            <a:ext cx="2116042" cy="644013"/>
          </a:xfrm>
          <a:prstGeom prst="rect">
            <a:avLst/>
          </a:prstGeom>
        </p:spPr>
      </p:pic>
    </p:spTree>
    <p:extLst>
      <p:ext uri="{BB962C8B-B14F-4D97-AF65-F5344CB8AC3E}">
        <p14:creationId xmlns:p14="http://schemas.microsoft.com/office/powerpoint/2010/main" val="144219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Illustration)">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2126" t="34461" r="11314" b="35385"/>
          <a:stretch/>
        </p:blipFill>
        <p:spPr>
          <a:xfrm>
            <a:off x="6507096" y="5768652"/>
            <a:ext cx="2116042" cy="644013"/>
          </a:xfrm>
          <a:prstGeom prst="rect">
            <a:avLst/>
          </a:prstGeom>
        </p:spPr>
      </p:pic>
      <p:sp>
        <p:nvSpPr>
          <p:cNvPr id="9" name="Title 1"/>
          <p:cNvSpPr>
            <a:spLocks noGrp="1"/>
          </p:cNvSpPr>
          <p:nvPr>
            <p:ph type="ctrTitle" hasCustomPrompt="1"/>
          </p:nvPr>
        </p:nvSpPr>
        <p:spPr>
          <a:xfrm>
            <a:off x="1143000" y="2035629"/>
            <a:ext cx="7188200" cy="1474333"/>
          </a:xfrm>
          <a:prstGeom prst="rect">
            <a:avLst/>
          </a:prstGeom>
        </p:spPr>
        <p:txBody>
          <a:bodyPr anchor="t"/>
          <a:lstStyle>
            <a:lvl1pPr algn="l">
              <a:defRPr sz="4800" b="1" i="0" baseline="0">
                <a:solidFill>
                  <a:schemeClr val="bg1"/>
                </a:solidFill>
                <a:latin typeface="Rubik" charset="0"/>
                <a:ea typeface="Rubik" charset="0"/>
                <a:cs typeface="Rubik" charset="0"/>
              </a:defRPr>
            </a:lvl1pPr>
          </a:lstStyle>
          <a:p>
            <a:r>
              <a:rPr lang="en-US" dirty="0"/>
              <a:t>Title Here </a:t>
            </a:r>
            <a:br>
              <a:rPr lang="en-US" dirty="0"/>
            </a:br>
            <a:r>
              <a:rPr lang="en-US" dirty="0"/>
              <a:t>48pt Rubik</a:t>
            </a:r>
          </a:p>
        </p:txBody>
      </p:sp>
      <p:sp>
        <p:nvSpPr>
          <p:cNvPr id="11" name="Subtitle 2"/>
          <p:cNvSpPr>
            <a:spLocks noGrp="1"/>
          </p:cNvSpPr>
          <p:nvPr>
            <p:ph type="subTitle" idx="1" hasCustomPrompt="1"/>
          </p:nvPr>
        </p:nvSpPr>
        <p:spPr>
          <a:xfrm>
            <a:off x="1143000" y="3594781"/>
            <a:ext cx="7188200" cy="1155019"/>
          </a:xfrm>
          <a:prstGeom prst="rect">
            <a:avLst/>
          </a:prstGeom>
        </p:spPr>
        <p:txBody>
          <a:bodyPr>
            <a:normAutofit/>
          </a:bodyPr>
          <a:lstStyle>
            <a:lvl1pPr marL="0" indent="0" algn="l">
              <a:buNone/>
              <a:defRPr sz="3200" b="0" i="0" baseline="0">
                <a:solidFill>
                  <a:schemeClr val="bg1"/>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Here </a:t>
            </a:r>
            <a:br>
              <a:rPr lang="en-US" dirty="0"/>
            </a:br>
            <a:r>
              <a:rPr lang="en-US" dirty="0"/>
              <a:t>32pt Rubik</a:t>
            </a:r>
          </a:p>
        </p:txBody>
      </p:sp>
      <p:sp>
        <p:nvSpPr>
          <p:cNvPr id="12" name="Text Placeholder 4"/>
          <p:cNvSpPr>
            <a:spLocks noGrp="1"/>
          </p:cNvSpPr>
          <p:nvPr>
            <p:ph type="body" sz="quarter" idx="10" hasCustomPrompt="1"/>
          </p:nvPr>
        </p:nvSpPr>
        <p:spPr>
          <a:xfrm>
            <a:off x="1143000" y="5955784"/>
            <a:ext cx="3005667" cy="431800"/>
          </a:xfrm>
          <a:prstGeom prst="rect">
            <a:avLst/>
          </a:prstGeom>
        </p:spPr>
        <p:txBody>
          <a:bodyPr/>
          <a:lstStyle>
            <a:lvl1pPr marL="0" indent="0">
              <a:lnSpc>
                <a:spcPct val="100000"/>
              </a:lnSpc>
              <a:spcBef>
                <a:spcPts val="0"/>
              </a:spcBef>
              <a:buNone/>
              <a:defRPr sz="1200" baseline="0">
                <a:solidFill>
                  <a:schemeClr val="bg1"/>
                </a:solidFill>
                <a:latin typeface="Aleo" charset="0"/>
                <a:ea typeface="Aleo" charset="0"/>
                <a:cs typeface="Aleo" charset="0"/>
              </a:defRPr>
            </a:lvl1pPr>
          </a:lstStyle>
          <a:p>
            <a:pPr lvl="0"/>
            <a:r>
              <a:rPr lang="en-US" dirty="0"/>
              <a:t>Name of presenter, Title</a:t>
            </a:r>
            <a:br>
              <a:rPr lang="en-US" dirty="0"/>
            </a:br>
            <a:r>
              <a:rPr lang="en-US" dirty="0"/>
              <a:t>Date of presentation</a:t>
            </a:r>
          </a:p>
        </p:txBody>
      </p:sp>
      <p:pic>
        <p:nvPicPr>
          <p:cNvPr id="7" name="Picture 6"/>
          <p:cNvPicPr>
            <a:picLocks noChangeAspect="1"/>
          </p:cNvPicPr>
          <p:nvPr userDrawn="1"/>
        </p:nvPicPr>
        <p:blipFill rotWithShape="1">
          <a:blip r:embed="rId3"/>
          <a:srcRect t="10867" r="3759"/>
          <a:stretch/>
        </p:blipFill>
        <p:spPr>
          <a:xfrm>
            <a:off x="1143000" y="0"/>
            <a:ext cx="8001000" cy="13291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Photo)">
    <p:bg>
      <p:bgPr>
        <a:solidFill>
          <a:srgbClr val="122A58"/>
        </a:solid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4944534" y="1262341"/>
            <a:ext cx="3776133" cy="1209718"/>
          </a:xfrm>
          <a:prstGeom prst="rect">
            <a:avLst/>
          </a:prstGeom>
        </p:spPr>
        <p:txBody>
          <a:bodyPr anchor="b"/>
          <a:lstStyle>
            <a:lvl1pPr algn="l">
              <a:defRPr sz="2400" b="1" i="0" baseline="0">
                <a:solidFill>
                  <a:schemeClr val="bg1"/>
                </a:solidFill>
                <a:latin typeface="Rubik" charset="0"/>
                <a:ea typeface="Rubik" charset="0"/>
                <a:cs typeface="Rubik" charset="0"/>
              </a:defRPr>
            </a:lvl1pPr>
          </a:lstStyle>
          <a:p>
            <a:r>
              <a:rPr lang="en-US" dirty="0"/>
              <a:t>Title Here </a:t>
            </a:r>
            <a:br>
              <a:rPr lang="en-US" dirty="0"/>
            </a:br>
            <a:r>
              <a:rPr lang="en-US" dirty="0"/>
              <a:t>24pt Rubik</a:t>
            </a:r>
          </a:p>
        </p:txBody>
      </p:sp>
      <p:sp>
        <p:nvSpPr>
          <p:cNvPr id="17" name="Subtitle 2"/>
          <p:cNvSpPr>
            <a:spLocks noGrp="1"/>
          </p:cNvSpPr>
          <p:nvPr>
            <p:ph type="subTitle" idx="1" hasCustomPrompt="1"/>
          </p:nvPr>
        </p:nvSpPr>
        <p:spPr>
          <a:xfrm>
            <a:off x="4944534" y="2535916"/>
            <a:ext cx="3776133" cy="596218"/>
          </a:xfrm>
          <a:prstGeom prst="rect">
            <a:avLst/>
          </a:prstGeom>
        </p:spPr>
        <p:txBody>
          <a:bodyPr>
            <a:normAutofit/>
          </a:bodyPr>
          <a:lstStyle>
            <a:lvl1pPr marL="0" indent="0" algn="l">
              <a:lnSpc>
                <a:spcPts val="1860"/>
              </a:lnSpc>
              <a:spcBef>
                <a:spcPts val="0"/>
              </a:spcBef>
              <a:buNone/>
              <a:defRPr sz="1800" b="0" i="0" baseline="0">
                <a:solidFill>
                  <a:schemeClr val="bg1"/>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Here </a:t>
            </a:r>
            <a:br>
              <a:rPr lang="en-US" dirty="0"/>
            </a:br>
            <a:r>
              <a:rPr lang="en-US" dirty="0"/>
              <a:t>18pt Rubik</a:t>
            </a:r>
          </a:p>
        </p:txBody>
      </p:sp>
      <p:sp>
        <p:nvSpPr>
          <p:cNvPr id="18" name="Text Placeholder 4"/>
          <p:cNvSpPr>
            <a:spLocks noGrp="1"/>
          </p:cNvSpPr>
          <p:nvPr>
            <p:ph type="body" sz="quarter" idx="11" hasCustomPrompt="1"/>
          </p:nvPr>
        </p:nvSpPr>
        <p:spPr>
          <a:xfrm>
            <a:off x="4944534" y="3657775"/>
            <a:ext cx="3005667" cy="529257"/>
          </a:xfrm>
          <a:prstGeom prst="rect">
            <a:avLst/>
          </a:prstGeom>
        </p:spPr>
        <p:txBody>
          <a:bodyPr/>
          <a:lstStyle>
            <a:lvl1pPr marL="0" indent="0">
              <a:lnSpc>
                <a:spcPts val="1240"/>
              </a:lnSpc>
              <a:spcBef>
                <a:spcPts val="0"/>
              </a:spcBef>
              <a:buNone/>
              <a:defRPr sz="1200" baseline="0">
                <a:solidFill>
                  <a:schemeClr val="bg1"/>
                </a:solidFill>
                <a:latin typeface="Aleo" charset="0"/>
                <a:ea typeface="Aleo" charset="0"/>
                <a:cs typeface="Aleo" charset="0"/>
              </a:defRPr>
            </a:lvl1pPr>
          </a:lstStyle>
          <a:p>
            <a:pPr lvl="0"/>
            <a:r>
              <a:rPr lang="en-US" dirty="0"/>
              <a:t>Name of presenter, Title</a:t>
            </a:r>
            <a:br>
              <a:rPr lang="en-US" dirty="0"/>
            </a:br>
            <a:r>
              <a:rPr lang="en-US" dirty="0"/>
              <a:t>Date of presentation</a:t>
            </a:r>
          </a:p>
        </p:txBody>
      </p:sp>
      <p:sp>
        <p:nvSpPr>
          <p:cNvPr id="20" name="Picture Placeholder 19"/>
          <p:cNvSpPr>
            <a:spLocks noGrp="1"/>
          </p:cNvSpPr>
          <p:nvPr>
            <p:ph type="pic" sz="quarter" idx="12" hasCustomPrompt="1"/>
          </p:nvPr>
        </p:nvSpPr>
        <p:spPr>
          <a:xfrm>
            <a:off x="0" y="0"/>
            <a:ext cx="4572000" cy="6858000"/>
          </a:xfrm>
          <a:prstGeom prst="rect">
            <a:avLst/>
          </a:prstGeom>
          <a:solidFill>
            <a:schemeClr val="bg1">
              <a:alpha val="50000"/>
            </a:schemeClr>
          </a:solidFill>
        </p:spPr>
        <p:txBody>
          <a:bodyPr anchor="ctr"/>
          <a:lstStyle>
            <a:lvl1pPr marL="0" indent="0" algn="ctr">
              <a:buFontTx/>
              <a:buNone/>
              <a:defRPr>
                <a:latin typeface="Rubik" charset="0"/>
                <a:ea typeface="Rubik" charset="0"/>
                <a:cs typeface="Rubik" charset="0"/>
              </a:defRPr>
            </a:lvl1pPr>
          </a:lstStyle>
          <a:p>
            <a:r>
              <a:rPr lang="en-US" dirty="0"/>
              <a:t>Place photo here</a:t>
            </a:r>
          </a:p>
        </p:txBody>
      </p:sp>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2126" t="34461" r="11314" b="35385"/>
          <a:stretch/>
        </p:blipFill>
        <p:spPr>
          <a:xfrm>
            <a:off x="4944534" y="6017765"/>
            <a:ext cx="1791932" cy="545371"/>
          </a:xfrm>
          <a:prstGeom prst="rect">
            <a:avLst/>
          </a:prstGeom>
        </p:spPr>
      </p:pic>
      <p:pic>
        <p:nvPicPr>
          <p:cNvPr id="3" name="Picture 2"/>
          <p:cNvPicPr>
            <a:picLocks noChangeAspect="1"/>
          </p:cNvPicPr>
          <p:nvPr userDrawn="1"/>
        </p:nvPicPr>
        <p:blipFill rotWithShape="1">
          <a:blip r:embed="rId3">
            <a:extLst>
              <a:ext uri="{28A0092B-C50C-407E-A947-70E740481C1C}">
                <a14:useLocalDpi xmlns:a14="http://schemas.microsoft.com/office/drawing/2010/main" val="0"/>
              </a:ext>
            </a:extLst>
          </a:blip>
          <a:srcRect r="28679" b="8102"/>
          <a:stretch/>
        </p:blipFill>
        <p:spPr>
          <a:xfrm>
            <a:off x="4826645" y="3161266"/>
            <a:ext cx="4317356" cy="415311"/>
          </a:xfrm>
          <a:prstGeom prst="rect">
            <a:avLst/>
          </a:prstGeom>
        </p:spPr>
      </p:pic>
    </p:spTree>
    <p:extLst>
      <p:ext uri="{BB962C8B-B14F-4D97-AF65-F5344CB8AC3E}">
        <p14:creationId xmlns:p14="http://schemas.microsoft.com/office/powerpoint/2010/main" val="986694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 Building Oakland – contact">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t="11498" b="-237"/>
          <a:stretch/>
        </p:blipFill>
        <p:spPr>
          <a:xfrm>
            <a:off x="0" y="0"/>
            <a:ext cx="9144000" cy="6080759"/>
          </a:xfrm>
          <a:prstGeom prst="rect">
            <a:avLst/>
          </a:prstGeom>
        </p:spPr>
      </p:pic>
      <p:sp>
        <p:nvSpPr>
          <p:cNvPr id="4" name="Rectangle 3"/>
          <p:cNvSpPr/>
          <p:nvPr userDrawn="1"/>
        </p:nvSpPr>
        <p:spPr>
          <a:xfrm>
            <a:off x="0" y="5646821"/>
            <a:ext cx="9144000" cy="12111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 Building LA – contact">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6001"/>
          <a:stretch/>
        </p:blipFill>
        <p:spPr>
          <a:xfrm>
            <a:off x="0" y="-233903"/>
            <a:ext cx="9144000" cy="5880724"/>
          </a:xfrm>
          <a:prstGeom prst="rect">
            <a:avLst/>
          </a:prstGeom>
        </p:spPr>
      </p:pic>
      <p:sp>
        <p:nvSpPr>
          <p:cNvPr id="2" name="Rectangle 1"/>
          <p:cNvSpPr/>
          <p:nvPr userDrawn="1"/>
        </p:nvSpPr>
        <p:spPr>
          <a:xfrm>
            <a:off x="0" y="5646821"/>
            <a:ext cx="9144000" cy="12111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rotWithShape="1">
          <a:blip r:embed="rId3">
            <a:extLst>
              <a:ext uri="{28A0092B-C50C-407E-A947-70E740481C1C}">
                <a14:useLocalDpi xmlns:a14="http://schemas.microsoft.com/office/drawing/2010/main" val="0"/>
              </a:ext>
            </a:extLst>
          </a:blip>
          <a:srcRect l="12126" t="34461" r="11314" b="35385"/>
          <a:stretch/>
        </p:blipFill>
        <p:spPr>
          <a:xfrm>
            <a:off x="6547104" y="5898746"/>
            <a:ext cx="2253242" cy="68576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Contact Slide">
    <p:spTree>
      <p:nvGrpSpPr>
        <p:cNvPr id="1" name=""/>
        <p:cNvGrpSpPr/>
        <p:nvPr/>
      </p:nvGrpSpPr>
      <p:grpSpPr>
        <a:xfrm>
          <a:off x="0" y="0"/>
          <a:ext cx="0" cy="0"/>
          <a:chOff x="0" y="0"/>
          <a:chExt cx="0" cy="0"/>
        </a:xfrm>
      </p:grpSpPr>
      <p:sp>
        <p:nvSpPr>
          <p:cNvPr id="5" name="Picture Placeholder 19"/>
          <p:cNvSpPr>
            <a:spLocks noGrp="1"/>
          </p:cNvSpPr>
          <p:nvPr>
            <p:ph type="pic" sz="quarter" idx="12" hasCustomPrompt="1"/>
          </p:nvPr>
        </p:nvSpPr>
        <p:spPr>
          <a:xfrm>
            <a:off x="584200" y="753533"/>
            <a:ext cx="2650067" cy="3581400"/>
          </a:xfrm>
          <a:prstGeom prst="rect">
            <a:avLst/>
          </a:prstGeom>
          <a:solidFill>
            <a:schemeClr val="bg1">
              <a:alpha val="50000"/>
            </a:schemeClr>
          </a:solidFill>
        </p:spPr>
        <p:txBody>
          <a:bodyPr anchor="ctr"/>
          <a:lstStyle>
            <a:lvl1pPr marL="0" indent="0" algn="ctr">
              <a:buFontTx/>
              <a:buNone/>
              <a:defRPr>
                <a:latin typeface="Rubik" charset="0"/>
                <a:ea typeface="Rubik" charset="0"/>
                <a:cs typeface="Rubik" charset="0"/>
              </a:defRPr>
            </a:lvl1pPr>
          </a:lstStyle>
          <a:p>
            <a:r>
              <a:rPr lang="en-US" dirty="0"/>
              <a:t>Place presenter</a:t>
            </a:r>
            <a:br>
              <a:rPr lang="en-US" dirty="0"/>
            </a:br>
            <a:r>
              <a:rPr lang="en-US" dirty="0"/>
              <a:t>photo here</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t="1" r="10697" b="-36753"/>
          <a:stretch/>
        </p:blipFill>
        <p:spPr>
          <a:xfrm>
            <a:off x="3674075" y="1861085"/>
            <a:ext cx="5469926" cy="204024"/>
          </a:xfrm>
          <a:prstGeom prst="rect">
            <a:avLst/>
          </a:prstGeom>
        </p:spPr>
      </p:pic>
      <p:sp>
        <p:nvSpPr>
          <p:cNvPr id="6" name="Subtitle 2"/>
          <p:cNvSpPr>
            <a:spLocks noGrp="1"/>
          </p:cNvSpPr>
          <p:nvPr>
            <p:ph type="subTitle" idx="1" hasCustomPrompt="1"/>
          </p:nvPr>
        </p:nvSpPr>
        <p:spPr>
          <a:xfrm>
            <a:off x="3674074" y="753533"/>
            <a:ext cx="4799366" cy="552460"/>
          </a:xfrm>
          <a:prstGeom prst="rect">
            <a:avLst/>
          </a:prstGeom>
        </p:spPr>
        <p:txBody>
          <a:bodyPr>
            <a:normAutofit/>
          </a:bodyPr>
          <a:lstStyle>
            <a:lvl1pPr marL="0" indent="0" algn="l">
              <a:lnSpc>
                <a:spcPct val="100000"/>
              </a:lnSpc>
              <a:spcBef>
                <a:spcPts val="0"/>
              </a:spcBef>
              <a:buNone/>
              <a:defRPr sz="3200" b="0" i="0" baseline="0">
                <a:solidFill>
                  <a:srgbClr val="71B1C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1" name="Text Placeholder 10"/>
          <p:cNvSpPr>
            <a:spLocks noGrp="1"/>
          </p:cNvSpPr>
          <p:nvPr>
            <p:ph type="body" sz="quarter" idx="13" hasCustomPrompt="1"/>
          </p:nvPr>
        </p:nvSpPr>
        <p:spPr>
          <a:xfrm>
            <a:off x="3674074" y="1305993"/>
            <a:ext cx="4535488" cy="420324"/>
          </a:xfrm>
          <a:prstGeom prst="rect">
            <a:avLst/>
          </a:prstGeom>
        </p:spPr>
        <p:txBody>
          <a:bodyPr/>
          <a:lstStyle>
            <a:lvl1pPr marL="0" indent="0">
              <a:buNone/>
              <a:defRPr sz="24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a:t>Presenter Job Title</a:t>
            </a:r>
            <a:endParaRPr lang="en-US" dirty="0"/>
          </a:p>
        </p:txBody>
      </p:sp>
      <p:sp>
        <p:nvSpPr>
          <p:cNvPr id="12" name="Text Placeholder 10"/>
          <p:cNvSpPr>
            <a:spLocks noGrp="1"/>
          </p:cNvSpPr>
          <p:nvPr>
            <p:ph type="body" sz="quarter" idx="14" hasCustomPrompt="1"/>
          </p:nvPr>
        </p:nvSpPr>
        <p:spPr>
          <a:xfrm>
            <a:off x="3674074" y="2200078"/>
            <a:ext cx="4535488" cy="365291"/>
          </a:xfrm>
          <a:prstGeom prst="rect">
            <a:avLst/>
          </a:prstGeom>
        </p:spPr>
        <p:txBody>
          <a:bodyPr/>
          <a:lstStyle>
            <a:lvl1pPr marL="0" indent="0">
              <a:lnSpc>
                <a:spcPct val="100000"/>
              </a:lnSpc>
              <a:buNone/>
              <a:defRPr sz="18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a:t>Phone number</a:t>
            </a:r>
            <a:endParaRPr lang="en-US" dirty="0"/>
          </a:p>
        </p:txBody>
      </p:sp>
      <p:sp>
        <p:nvSpPr>
          <p:cNvPr id="14" name="Text Placeholder 10"/>
          <p:cNvSpPr>
            <a:spLocks noGrp="1"/>
          </p:cNvSpPr>
          <p:nvPr>
            <p:ph type="body" sz="quarter" idx="15" hasCustomPrompt="1"/>
          </p:nvPr>
        </p:nvSpPr>
        <p:spPr>
          <a:xfrm>
            <a:off x="3674074" y="2565369"/>
            <a:ext cx="4535488"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a:t>Cell number</a:t>
            </a:r>
            <a:endParaRPr lang="en-US" dirty="0"/>
          </a:p>
        </p:txBody>
      </p:sp>
      <p:sp>
        <p:nvSpPr>
          <p:cNvPr id="15" name="Text Placeholder 10"/>
          <p:cNvSpPr>
            <a:spLocks noGrp="1"/>
          </p:cNvSpPr>
          <p:nvPr>
            <p:ph type="body" sz="quarter" idx="16" hasCustomPrompt="1"/>
          </p:nvPr>
        </p:nvSpPr>
        <p:spPr>
          <a:xfrm>
            <a:off x="3674074" y="2930660"/>
            <a:ext cx="4535488"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Email address</a:t>
            </a:r>
          </a:p>
        </p:txBody>
      </p:sp>
      <p:sp>
        <p:nvSpPr>
          <p:cNvPr id="10" name="TextBox 9"/>
          <p:cNvSpPr txBox="1"/>
          <p:nvPr userDrawn="1"/>
        </p:nvSpPr>
        <p:spPr>
          <a:xfrm>
            <a:off x="482601" y="6103132"/>
            <a:ext cx="4264478" cy="276999"/>
          </a:xfrm>
          <a:prstGeom prst="rect">
            <a:avLst/>
          </a:prstGeom>
          <a:noFill/>
        </p:spPr>
        <p:txBody>
          <a:bodyPr wrap="square" rtlCol="0">
            <a:spAutoFit/>
          </a:bodyPr>
          <a:lstStyle/>
          <a:p>
            <a:r>
              <a:rPr lang="en-US" sz="1200" b="0" i="0" u="none" strike="noStrike" kern="1200" baseline="0" dirty="0">
                <a:solidFill>
                  <a:schemeClr val="bg1"/>
                </a:solidFill>
                <a:latin typeface="Aleo" charset="0"/>
                <a:ea typeface="Aleo" charset="0"/>
                <a:cs typeface="Aleo" charset="0"/>
              </a:rPr>
              <a:t>      </a:t>
            </a:r>
            <a:r>
              <a:rPr lang="en-US" sz="1200" b="0" i="0" u="none" strike="noStrike" kern="1200" baseline="0" dirty="0" err="1">
                <a:solidFill>
                  <a:schemeClr val="bg1"/>
                </a:solidFill>
                <a:latin typeface="Aleo" charset="0"/>
                <a:ea typeface="Aleo" charset="0"/>
                <a:cs typeface="Aleo" charset="0"/>
              </a:rPr>
              <a:t>PreventionInstitute.org</a:t>
            </a:r>
            <a:r>
              <a:rPr lang="en-US" sz="1200" b="0" i="0" u="none" strike="noStrike" kern="1200" baseline="0" dirty="0">
                <a:solidFill>
                  <a:schemeClr val="bg1"/>
                </a:solidFill>
                <a:latin typeface="Aleo" charset="0"/>
                <a:ea typeface="Aleo" charset="0"/>
                <a:cs typeface="Aleo" charset="0"/>
              </a:rPr>
              <a:t>           @</a:t>
            </a:r>
            <a:r>
              <a:rPr lang="en-US" sz="1200" b="0" i="0" u="none" strike="noStrike" kern="1200" baseline="0" dirty="0" err="1">
                <a:solidFill>
                  <a:schemeClr val="bg1"/>
                </a:solidFill>
                <a:latin typeface="Aleo" charset="0"/>
                <a:ea typeface="Aleo" charset="0"/>
                <a:cs typeface="Aleo" charset="0"/>
              </a:rPr>
              <a:t>preventioninst</a:t>
            </a:r>
            <a:endParaRPr lang="en-US" sz="1200" baseline="0" dirty="0">
              <a:solidFill>
                <a:schemeClr val="bg1"/>
              </a:solidFill>
              <a:latin typeface="Aleo" charset="0"/>
              <a:ea typeface="Aleo" charset="0"/>
              <a:cs typeface="Aleo" charset="0"/>
            </a:endParaRP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91163" y="6099226"/>
            <a:ext cx="329466" cy="290476"/>
          </a:xfrm>
          <a:prstGeom prst="rect">
            <a:avLst/>
          </a:prstGeom>
        </p:spPr>
      </p:pic>
      <p:pic>
        <p:nvPicPr>
          <p:cNvPr id="17" name="Picture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0" y="6078756"/>
            <a:ext cx="288527" cy="331416"/>
          </a:xfrm>
          <a:prstGeom prst="rect">
            <a:avLst/>
          </a:prstGeom>
        </p:spPr>
      </p:pic>
      <p:pic>
        <p:nvPicPr>
          <p:cNvPr id="13" name="Picture 12"/>
          <p:cNvPicPr>
            <a:picLocks noChangeAspect="1"/>
          </p:cNvPicPr>
          <p:nvPr userDrawn="1"/>
        </p:nvPicPr>
        <p:blipFill rotWithShape="1">
          <a:blip r:embed="rId5">
            <a:extLst>
              <a:ext uri="{28A0092B-C50C-407E-A947-70E740481C1C}">
                <a14:useLocalDpi xmlns:a14="http://schemas.microsoft.com/office/drawing/2010/main" val="0"/>
              </a:ext>
            </a:extLst>
          </a:blip>
          <a:srcRect l="12126" t="34461" r="11314" b="35385"/>
          <a:stretch/>
        </p:blipFill>
        <p:spPr>
          <a:xfrm>
            <a:off x="6547104" y="5898746"/>
            <a:ext cx="2253242" cy="685769"/>
          </a:xfrm>
          <a:prstGeom prst="rect">
            <a:avLst/>
          </a:prstGeom>
        </p:spPr>
      </p:pic>
    </p:spTree>
    <p:extLst>
      <p:ext uri="{BB962C8B-B14F-4D97-AF65-F5344CB8AC3E}">
        <p14:creationId xmlns:p14="http://schemas.microsoft.com/office/powerpoint/2010/main" val="1371329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losing/Contact Slide (2 people)">
    <p:spTree>
      <p:nvGrpSpPr>
        <p:cNvPr id="1" name=""/>
        <p:cNvGrpSpPr/>
        <p:nvPr/>
      </p:nvGrpSpPr>
      <p:grpSpPr>
        <a:xfrm>
          <a:off x="0" y="0"/>
          <a:ext cx="0" cy="0"/>
          <a:chOff x="0" y="0"/>
          <a:chExt cx="0" cy="0"/>
        </a:xfrm>
      </p:grpSpPr>
      <p:sp>
        <p:nvSpPr>
          <p:cNvPr id="5" name="Picture Placeholder 19"/>
          <p:cNvSpPr>
            <a:spLocks noGrp="1"/>
          </p:cNvSpPr>
          <p:nvPr>
            <p:ph type="pic" sz="quarter" idx="12" hasCustomPrompt="1"/>
          </p:nvPr>
        </p:nvSpPr>
        <p:spPr>
          <a:xfrm>
            <a:off x="482601" y="555970"/>
            <a:ext cx="1754895" cy="2371632"/>
          </a:xfrm>
          <a:prstGeom prst="rect">
            <a:avLst/>
          </a:prstGeom>
          <a:solidFill>
            <a:schemeClr val="bg1">
              <a:alpha val="50000"/>
            </a:schemeClr>
          </a:solidFill>
        </p:spPr>
        <p:txBody>
          <a:bodyPr anchor="ctr"/>
          <a:lstStyle>
            <a:lvl1pPr marL="0" indent="0" algn="ctr">
              <a:buFontTx/>
              <a:buNone/>
              <a:defRPr sz="1800">
                <a:latin typeface="Rubik" charset="0"/>
                <a:ea typeface="Rubik" charset="0"/>
                <a:cs typeface="Rubik" charset="0"/>
              </a:defRPr>
            </a:lvl1pPr>
          </a:lstStyle>
          <a:p>
            <a:r>
              <a:rPr lang="en-US" dirty="0"/>
              <a:t>Place presenter</a:t>
            </a:r>
            <a:br>
              <a:rPr lang="en-US" dirty="0"/>
            </a:br>
            <a:r>
              <a:rPr lang="en-US" dirty="0"/>
              <a:t>photo here</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t="1" r="10697" b="-36753"/>
          <a:stretch/>
        </p:blipFill>
        <p:spPr>
          <a:xfrm>
            <a:off x="482601" y="4015548"/>
            <a:ext cx="3833367" cy="142982"/>
          </a:xfrm>
          <a:prstGeom prst="rect">
            <a:avLst/>
          </a:prstGeom>
        </p:spPr>
      </p:pic>
      <p:sp>
        <p:nvSpPr>
          <p:cNvPr id="6" name="Subtitle 2"/>
          <p:cNvSpPr>
            <a:spLocks noGrp="1"/>
          </p:cNvSpPr>
          <p:nvPr>
            <p:ph type="subTitle" idx="1" hasCustomPrompt="1"/>
          </p:nvPr>
        </p:nvSpPr>
        <p:spPr>
          <a:xfrm>
            <a:off x="482601" y="3132124"/>
            <a:ext cx="3833367" cy="424600"/>
          </a:xfrm>
          <a:prstGeom prst="rect">
            <a:avLst/>
          </a:prstGeom>
        </p:spPr>
        <p:txBody>
          <a:bodyPr>
            <a:normAutofit/>
          </a:bodyPr>
          <a:lstStyle>
            <a:lvl1pPr marL="0" indent="0" algn="l">
              <a:lnSpc>
                <a:spcPct val="100000"/>
              </a:lnSpc>
              <a:spcBef>
                <a:spcPts val="0"/>
              </a:spcBef>
              <a:buNone/>
              <a:defRPr sz="2400" b="0" i="0" baseline="0">
                <a:solidFill>
                  <a:srgbClr val="71B1C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a:t>
            </a:r>
          </a:p>
        </p:txBody>
      </p:sp>
      <p:sp>
        <p:nvSpPr>
          <p:cNvPr id="11" name="Text Placeholder 10"/>
          <p:cNvSpPr>
            <a:spLocks noGrp="1"/>
          </p:cNvSpPr>
          <p:nvPr>
            <p:ph type="body" sz="quarter" idx="13" hasCustomPrompt="1"/>
          </p:nvPr>
        </p:nvSpPr>
        <p:spPr>
          <a:xfrm>
            <a:off x="482601" y="3566295"/>
            <a:ext cx="3833367" cy="348611"/>
          </a:xfrm>
          <a:prstGeom prst="rect">
            <a:avLst/>
          </a:prstGeom>
        </p:spPr>
        <p:txBody>
          <a:bodyPr/>
          <a:lstStyle>
            <a:lvl1pPr marL="0" indent="0">
              <a:buNone/>
              <a:defRPr sz="18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Presenter Job Title</a:t>
            </a:r>
          </a:p>
        </p:txBody>
      </p:sp>
      <p:sp>
        <p:nvSpPr>
          <p:cNvPr id="12" name="Text Placeholder 10"/>
          <p:cNvSpPr>
            <a:spLocks noGrp="1"/>
          </p:cNvSpPr>
          <p:nvPr>
            <p:ph type="body" sz="quarter" idx="14" hasCustomPrompt="1"/>
          </p:nvPr>
        </p:nvSpPr>
        <p:spPr>
          <a:xfrm>
            <a:off x="482601" y="4231974"/>
            <a:ext cx="3833367" cy="365291"/>
          </a:xfrm>
          <a:prstGeom prst="rect">
            <a:avLst/>
          </a:prstGeom>
        </p:spPr>
        <p:txBody>
          <a:bodyPr/>
          <a:lstStyle>
            <a:lvl1pPr marL="0" indent="0">
              <a:lnSpc>
                <a:spcPct val="100000"/>
              </a:lnSpc>
              <a:buNone/>
              <a:defRPr sz="18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Phone number</a:t>
            </a:r>
          </a:p>
        </p:txBody>
      </p:sp>
      <p:sp>
        <p:nvSpPr>
          <p:cNvPr id="14" name="Text Placeholder 10"/>
          <p:cNvSpPr>
            <a:spLocks noGrp="1"/>
          </p:cNvSpPr>
          <p:nvPr>
            <p:ph type="body" sz="quarter" idx="15" hasCustomPrompt="1"/>
          </p:nvPr>
        </p:nvSpPr>
        <p:spPr>
          <a:xfrm>
            <a:off x="482601" y="4597265"/>
            <a:ext cx="3833367"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a:t>Cell number</a:t>
            </a:r>
            <a:endParaRPr lang="en-US" dirty="0"/>
          </a:p>
        </p:txBody>
      </p:sp>
      <p:sp>
        <p:nvSpPr>
          <p:cNvPr id="15" name="Text Placeholder 10"/>
          <p:cNvSpPr>
            <a:spLocks noGrp="1"/>
          </p:cNvSpPr>
          <p:nvPr>
            <p:ph type="body" sz="quarter" idx="16" hasCustomPrompt="1"/>
          </p:nvPr>
        </p:nvSpPr>
        <p:spPr>
          <a:xfrm>
            <a:off x="482601" y="4962556"/>
            <a:ext cx="3833367"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Email address</a:t>
            </a:r>
          </a:p>
        </p:txBody>
      </p:sp>
      <p:sp>
        <p:nvSpPr>
          <p:cNvPr id="10" name="TextBox 9"/>
          <p:cNvSpPr txBox="1"/>
          <p:nvPr userDrawn="1"/>
        </p:nvSpPr>
        <p:spPr>
          <a:xfrm>
            <a:off x="482601" y="6103132"/>
            <a:ext cx="4264478" cy="276999"/>
          </a:xfrm>
          <a:prstGeom prst="rect">
            <a:avLst/>
          </a:prstGeom>
          <a:noFill/>
        </p:spPr>
        <p:txBody>
          <a:bodyPr wrap="square" rtlCol="0">
            <a:spAutoFit/>
          </a:bodyPr>
          <a:lstStyle/>
          <a:p>
            <a:r>
              <a:rPr lang="en-US" sz="1200" b="0" i="0" u="none" strike="noStrike" kern="1200" baseline="0" dirty="0">
                <a:solidFill>
                  <a:schemeClr val="bg1"/>
                </a:solidFill>
                <a:latin typeface="Aleo" charset="0"/>
                <a:ea typeface="Aleo" charset="0"/>
                <a:cs typeface="Aleo" charset="0"/>
              </a:rPr>
              <a:t>      </a:t>
            </a:r>
            <a:r>
              <a:rPr lang="en-US" sz="1200" b="0" i="0" u="none" strike="noStrike" kern="1200" baseline="0" dirty="0" err="1">
                <a:solidFill>
                  <a:schemeClr val="bg1"/>
                </a:solidFill>
                <a:latin typeface="Aleo" charset="0"/>
                <a:ea typeface="Aleo" charset="0"/>
                <a:cs typeface="Aleo" charset="0"/>
              </a:rPr>
              <a:t>PreventionInstitute.org</a:t>
            </a:r>
            <a:r>
              <a:rPr lang="en-US" sz="1200" b="0" i="0" u="none" strike="noStrike" kern="1200" baseline="0" dirty="0">
                <a:solidFill>
                  <a:schemeClr val="bg1"/>
                </a:solidFill>
                <a:latin typeface="Aleo" charset="0"/>
                <a:ea typeface="Aleo" charset="0"/>
                <a:cs typeface="Aleo" charset="0"/>
              </a:rPr>
              <a:t>           @</a:t>
            </a:r>
            <a:r>
              <a:rPr lang="en-US" sz="1200" b="0" i="0" u="none" strike="noStrike" kern="1200" baseline="0" dirty="0" err="1">
                <a:solidFill>
                  <a:schemeClr val="bg1"/>
                </a:solidFill>
                <a:latin typeface="Aleo" charset="0"/>
                <a:ea typeface="Aleo" charset="0"/>
                <a:cs typeface="Aleo" charset="0"/>
              </a:rPr>
              <a:t>preventioninst</a:t>
            </a:r>
            <a:endParaRPr lang="en-US" sz="1200" baseline="0" dirty="0">
              <a:solidFill>
                <a:schemeClr val="bg1"/>
              </a:solidFill>
              <a:latin typeface="Aleo" charset="0"/>
              <a:ea typeface="Aleo" charset="0"/>
              <a:cs typeface="Aleo" charset="0"/>
            </a:endParaRP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91163" y="6099226"/>
            <a:ext cx="329466" cy="290476"/>
          </a:xfrm>
          <a:prstGeom prst="rect">
            <a:avLst/>
          </a:prstGeom>
        </p:spPr>
      </p:pic>
      <p:pic>
        <p:nvPicPr>
          <p:cNvPr id="17" name="Picture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57200" y="6078756"/>
            <a:ext cx="288527" cy="331416"/>
          </a:xfrm>
          <a:prstGeom prst="rect">
            <a:avLst/>
          </a:prstGeom>
        </p:spPr>
      </p:pic>
      <p:pic>
        <p:nvPicPr>
          <p:cNvPr id="13" name="Picture 12"/>
          <p:cNvPicPr>
            <a:picLocks noChangeAspect="1"/>
          </p:cNvPicPr>
          <p:nvPr userDrawn="1"/>
        </p:nvPicPr>
        <p:blipFill rotWithShape="1">
          <a:blip r:embed="rId5">
            <a:extLst>
              <a:ext uri="{28A0092B-C50C-407E-A947-70E740481C1C}">
                <a14:useLocalDpi xmlns:a14="http://schemas.microsoft.com/office/drawing/2010/main" val="0"/>
              </a:ext>
            </a:extLst>
          </a:blip>
          <a:srcRect l="12126" t="34461" r="11314" b="35385"/>
          <a:stretch/>
        </p:blipFill>
        <p:spPr>
          <a:xfrm>
            <a:off x="6547104" y="5898746"/>
            <a:ext cx="2253242" cy="685769"/>
          </a:xfrm>
          <a:prstGeom prst="rect">
            <a:avLst/>
          </a:prstGeom>
        </p:spPr>
      </p:pic>
      <p:sp>
        <p:nvSpPr>
          <p:cNvPr id="18" name="Picture Placeholder 19"/>
          <p:cNvSpPr>
            <a:spLocks noGrp="1"/>
          </p:cNvSpPr>
          <p:nvPr>
            <p:ph type="pic" sz="quarter" idx="17" hasCustomPrompt="1"/>
          </p:nvPr>
        </p:nvSpPr>
        <p:spPr>
          <a:xfrm>
            <a:off x="4792209" y="555970"/>
            <a:ext cx="1754895" cy="2371632"/>
          </a:xfrm>
          <a:prstGeom prst="rect">
            <a:avLst/>
          </a:prstGeom>
          <a:solidFill>
            <a:schemeClr val="bg1">
              <a:alpha val="50000"/>
            </a:schemeClr>
          </a:solidFill>
        </p:spPr>
        <p:txBody>
          <a:bodyPr anchor="ctr"/>
          <a:lstStyle>
            <a:lvl1pPr marL="0" indent="0" algn="ctr">
              <a:buFontTx/>
              <a:buNone/>
              <a:defRPr sz="1800">
                <a:latin typeface="Rubik" charset="0"/>
                <a:ea typeface="Rubik" charset="0"/>
                <a:cs typeface="Rubik" charset="0"/>
              </a:defRPr>
            </a:lvl1pPr>
          </a:lstStyle>
          <a:p>
            <a:r>
              <a:rPr lang="en-US" dirty="0"/>
              <a:t>Place presenter</a:t>
            </a:r>
            <a:br>
              <a:rPr lang="en-US" dirty="0"/>
            </a:br>
            <a:r>
              <a:rPr lang="en-US" dirty="0"/>
              <a:t>photo here</a:t>
            </a:r>
          </a:p>
        </p:txBody>
      </p:sp>
      <p:sp>
        <p:nvSpPr>
          <p:cNvPr id="21" name="Text Placeholder 10"/>
          <p:cNvSpPr>
            <a:spLocks noGrp="1"/>
          </p:cNvSpPr>
          <p:nvPr>
            <p:ph type="body" sz="quarter" idx="18" hasCustomPrompt="1"/>
          </p:nvPr>
        </p:nvSpPr>
        <p:spPr>
          <a:xfrm>
            <a:off x="4792209" y="3556868"/>
            <a:ext cx="3912879" cy="348611"/>
          </a:xfrm>
          <a:prstGeom prst="rect">
            <a:avLst/>
          </a:prstGeom>
        </p:spPr>
        <p:txBody>
          <a:bodyPr/>
          <a:lstStyle>
            <a:lvl1pPr marL="0" indent="0">
              <a:buNone/>
              <a:defRPr sz="18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Presenter Job Title</a:t>
            </a:r>
          </a:p>
        </p:txBody>
      </p:sp>
      <p:sp>
        <p:nvSpPr>
          <p:cNvPr id="22" name="Text Placeholder 10"/>
          <p:cNvSpPr>
            <a:spLocks noGrp="1"/>
          </p:cNvSpPr>
          <p:nvPr>
            <p:ph type="body" sz="quarter" idx="19" hasCustomPrompt="1"/>
          </p:nvPr>
        </p:nvSpPr>
        <p:spPr>
          <a:xfrm>
            <a:off x="4792209" y="4231974"/>
            <a:ext cx="3912879" cy="365291"/>
          </a:xfrm>
          <a:prstGeom prst="rect">
            <a:avLst/>
          </a:prstGeom>
        </p:spPr>
        <p:txBody>
          <a:bodyPr/>
          <a:lstStyle>
            <a:lvl1pPr marL="0" indent="0">
              <a:lnSpc>
                <a:spcPct val="100000"/>
              </a:lnSpc>
              <a:buNone/>
              <a:defRPr sz="180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Phone number</a:t>
            </a:r>
          </a:p>
        </p:txBody>
      </p:sp>
      <p:sp>
        <p:nvSpPr>
          <p:cNvPr id="23" name="Text Placeholder 10"/>
          <p:cNvSpPr>
            <a:spLocks noGrp="1"/>
          </p:cNvSpPr>
          <p:nvPr>
            <p:ph type="body" sz="quarter" idx="20" hasCustomPrompt="1"/>
          </p:nvPr>
        </p:nvSpPr>
        <p:spPr>
          <a:xfrm>
            <a:off x="4792209" y="4597265"/>
            <a:ext cx="3912879"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a:t>Cell number</a:t>
            </a:r>
            <a:endParaRPr lang="en-US" dirty="0"/>
          </a:p>
        </p:txBody>
      </p:sp>
      <p:sp>
        <p:nvSpPr>
          <p:cNvPr id="24" name="Text Placeholder 10"/>
          <p:cNvSpPr>
            <a:spLocks noGrp="1"/>
          </p:cNvSpPr>
          <p:nvPr>
            <p:ph type="body" sz="quarter" idx="21" hasCustomPrompt="1"/>
          </p:nvPr>
        </p:nvSpPr>
        <p:spPr>
          <a:xfrm>
            <a:off x="4792209" y="4962556"/>
            <a:ext cx="3912879" cy="365291"/>
          </a:xfrm>
          <a:prstGeom prst="rect">
            <a:avLst/>
          </a:prstGeom>
        </p:spPr>
        <p:txBody>
          <a:bodyPr/>
          <a:lstStyle>
            <a:lvl1pPr marL="0" indent="0">
              <a:lnSpc>
                <a:spcPct val="100000"/>
              </a:lnSpc>
              <a:buNone/>
              <a:defRPr sz="1800" baseline="0">
                <a:solidFill>
                  <a:schemeClr val="bg1"/>
                </a:solidFill>
                <a:latin typeface="Rubik" charset="0"/>
                <a:ea typeface="Rubik" charset="0"/>
                <a:cs typeface="Rubik" charset="0"/>
              </a:defRPr>
            </a:lvl1pPr>
            <a:lvl2pPr marL="457200" indent="0">
              <a:buNone/>
              <a:defRPr sz="2400">
                <a:solidFill>
                  <a:schemeClr val="bg1"/>
                </a:solidFill>
                <a:latin typeface="Rubik" charset="0"/>
                <a:ea typeface="Rubik" charset="0"/>
                <a:cs typeface="Rubik" charset="0"/>
              </a:defRPr>
            </a:lvl2pPr>
            <a:lvl3pPr marL="914400" indent="0">
              <a:buNone/>
              <a:defRPr sz="2400">
                <a:solidFill>
                  <a:schemeClr val="bg1"/>
                </a:solidFill>
                <a:latin typeface="Rubik" charset="0"/>
                <a:ea typeface="Rubik" charset="0"/>
                <a:cs typeface="Rubik" charset="0"/>
              </a:defRPr>
            </a:lvl3pPr>
            <a:lvl4pPr marL="1371600" indent="0">
              <a:buNone/>
              <a:defRPr sz="2400">
                <a:solidFill>
                  <a:schemeClr val="bg1"/>
                </a:solidFill>
                <a:latin typeface="Rubik" charset="0"/>
                <a:ea typeface="Rubik" charset="0"/>
                <a:cs typeface="Rubik" charset="0"/>
              </a:defRPr>
            </a:lvl4pPr>
            <a:lvl5pPr marL="1828800" indent="0">
              <a:buNone/>
              <a:defRPr sz="2400">
                <a:solidFill>
                  <a:schemeClr val="bg1"/>
                </a:solidFill>
                <a:latin typeface="Rubik" charset="0"/>
                <a:ea typeface="Rubik" charset="0"/>
                <a:cs typeface="Rubik" charset="0"/>
              </a:defRPr>
            </a:lvl5pPr>
          </a:lstStyle>
          <a:p>
            <a:pPr lvl="0"/>
            <a:r>
              <a:rPr lang="en-US" dirty="0"/>
              <a:t>Email address</a:t>
            </a:r>
          </a:p>
        </p:txBody>
      </p:sp>
      <p:sp>
        <p:nvSpPr>
          <p:cNvPr id="3" name="Text Placeholder 2"/>
          <p:cNvSpPr>
            <a:spLocks noGrp="1"/>
          </p:cNvSpPr>
          <p:nvPr>
            <p:ph type="body" sz="quarter" idx="22" hasCustomPrompt="1"/>
          </p:nvPr>
        </p:nvSpPr>
        <p:spPr>
          <a:xfrm>
            <a:off x="4792554" y="3123337"/>
            <a:ext cx="3912879" cy="43338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sz="2400" baseline="0">
                <a:solidFill>
                  <a:schemeClr val="accent1"/>
                </a:solidFill>
                <a:latin typeface="Rubik" charset="0"/>
                <a:ea typeface="Rubik" charset="0"/>
                <a:cs typeface="Rubik" charset="0"/>
              </a:defRPr>
            </a:lvl1pPr>
          </a:lstStyle>
          <a:p>
            <a:pPr lvl="0"/>
            <a:r>
              <a:rPr lang="en-US" dirty="0"/>
              <a:t>Presenter Name</a:t>
            </a:r>
          </a:p>
        </p:txBody>
      </p:sp>
      <p:pic>
        <p:nvPicPr>
          <p:cNvPr id="20" name="Picture 19"/>
          <p:cNvPicPr>
            <a:picLocks noChangeAspect="1"/>
          </p:cNvPicPr>
          <p:nvPr userDrawn="1"/>
        </p:nvPicPr>
        <p:blipFill rotWithShape="1">
          <a:blip r:embed="rId2">
            <a:extLst>
              <a:ext uri="{28A0092B-C50C-407E-A947-70E740481C1C}">
                <a14:useLocalDpi xmlns:a14="http://schemas.microsoft.com/office/drawing/2010/main" val="0"/>
              </a:ext>
            </a:extLst>
          </a:blip>
          <a:srcRect t="1" r="10697" b="-36753"/>
          <a:stretch/>
        </p:blipFill>
        <p:spPr>
          <a:xfrm>
            <a:off x="4792209" y="4025826"/>
            <a:ext cx="3833367" cy="14298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68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ic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460690"/>
            <a:ext cx="7927340" cy="603069"/>
          </a:xfrm>
          <a:prstGeom prst="rect">
            <a:avLst/>
          </a:prstGeom>
        </p:spPr>
        <p:txBody>
          <a:bodyPr lIns="0"/>
          <a:lstStyle>
            <a:lvl1pPr>
              <a:defRPr sz="3200" b="1" i="0">
                <a:solidFill>
                  <a:schemeClr val="bg1"/>
                </a:solidFill>
                <a:latin typeface="Rubik" charset="0"/>
                <a:ea typeface="Rubik" charset="0"/>
                <a:cs typeface="Rubik" charset="0"/>
              </a:defRPr>
            </a:lvl1pPr>
          </a:lstStyle>
          <a:p>
            <a:r>
              <a:rPr lang="en-US" dirty="0"/>
              <a:t>Headline 32pt Rubik</a:t>
            </a:r>
          </a:p>
        </p:txBody>
      </p:sp>
      <p:sp>
        <p:nvSpPr>
          <p:cNvPr id="6" name="Picture Placeholder 5"/>
          <p:cNvSpPr>
            <a:spLocks noGrp="1"/>
          </p:cNvSpPr>
          <p:nvPr>
            <p:ph type="pic" sz="quarter" idx="11" hasCustomPrompt="1"/>
          </p:nvPr>
        </p:nvSpPr>
        <p:spPr>
          <a:xfrm>
            <a:off x="1485581" y="1427831"/>
            <a:ext cx="5870575" cy="4267200"/>
          </a:xfrm>
          <a:prstGeom prst="rect">
            <a:avLst/>
          </a:prstGeom>
        </p:spPr>
        <p:txBody>
          <a:bodyPr anchor="ctr"/>
          <a:lstStyle>
            <a:lvl1pPr marL="0" indent="0" algn="ctr">
              <a:buNone/>
              <a:defRPr baseline="0">
                <a:solidFill>
                  <a:schemeClr val="bg1"/>
                </a:solidFill>
              </a:defRPr>
            </a:lvl1pPr>
          </a:lstStyle>
          <a:p>
            <a:r>
              <a:rPr lang="en-US" dirty="0"/>
              <a:t>Place photo or graphic here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se study co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2207740"/>
            <a:ext cx="6170141" cy="2809103"/>
          </a:xfrm>
          <a:prstGeom prst="rect">
            <a:avLst/>
          </a:prstGeom>
        </p:spPr>
        <p:txBody>
          <a:bodyPr/>
          <a:lstStyle>
            <a:lvl1pPr>
              <a:defRPr sz="6400" b="0" i="0">
                <a:solidFill>
                  <a:srgbClr val="FFFFFF"/>
                </a:solidFill>
                <a:latin typeface="Rubik" charset="0"/>
                <a:ea typeface="Rubik" charset="0"/>
                <a:cs typeface="Rubik" charset="0"/>
              </a:defRPr>
            </a:lvl1pPr>
          </a:lstStyle>
          <a:p>
            <a:r>
              <a:rPr lang="en-US" dirty="0"/>
              <a:t>Name of </a:t>
            </a:r>
            <a:br>
              <a:rPr lang="en-US" dirty="0"/>
            </a:br>
            <a:r>
              <a:rPr lang="en-US" dirty="0"/>
              <a:t>Case Study</a:t>
            </a:r>
          </a:p>
        </p:txBody>
      </p:sp>
      <p:sp>
        <p:nvSpPr>
          <p:cNvPr id="6" name="Text Placeholder 5"/>
          <p:cNvSpPr>
            <a:spLocks noGrp="1"/>
          </p:cNvSpPr>
          <p:nvPr>
            <p:ph type="body" sz="quarter" idx="10" hasCustomPrompt="1"/>
          </p:nvPr>
        </p:nvSpPr>
        <p:spPr>
          <a:xfrm>
            <a:off x="1371600" y="1635125"/>
            <a:ext cx="4846638" cy="478155"/>
          </a:xfrm>
          <a:prstGeom prst="rect">
            <a:avLst/>
          </a:prstGeom>
        </p:spPr>
        <p:txBody>
          <a:bodyPr/>
          <a:lstStyle>
            <a:lvl1pPr marL="0" indent="0">
              <a:buNone/>
              <a:defRPr sz="3200">
                <a:solidFill>
                  <a:srgbClr val="FFFFFF"/>
                </a:solidFill>
                <a:latin typeface="Rubik" charset="0"/>
                <a:ea typeface="Rubik" charset="0"/>
                <a:cs typeface="Rubik" charset="0"/>
              </a:defRPr>
            </a:lvl1pPr>
          </a:lstStyle>
          <a:p>
            <a:pPr lvl="0"/>
            <a:r>
              <a:rPr lang="en-US" dirty="0"/>
              <a:t>CASE STUDY</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cover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89156" y="2207740"/>
            <a:ext cx="3974757" cy="2809103"/>
          </a:xfrm>
          <a:prstGeom prst="rect">
            <a:avLst/>
          </a:prstGeom>
        </p:spPr>
        <p:txBody>
          <a:bodyPr/>
          <a:lstStyle>
            <a:lvl1pPr>
              <a:defRPr sz="4800" b="0" i="0">
                <a:solidFill>
                  <a:srgbClr val="FFFFFF"/>
                </a:solidFill>
                <a:latin typeface="Rubik" charset="0"/>
                <a:ea typeface="Rubik" charset="0"/>
                <a:cs typeface="Rubik" charset="0"/>
              </a:defRPr>
            </a:lvl1pPr>
          </a:lstStyle>
          <a:p>
            <a:r>
              <a:rPr lang="en-US" dirty="0"/>
              <a:t>Name of </a:t>
            </a:r>
            <a:br>
              <a:rPr lang="en-US" dirty="0"/>
            </a:br>
            <a:r>
              <a:rPr lang="en-US" dirty="0"/>
              <a:t>Case Study</a:t>
            </a:r>
          </a:p>
        </p:txBody>
      </p:sp>
      <p:sp>
        <p:nvSpPr>
          <p:cNvPr id="4" name="Picture Placeholder 19"/>
          <p:cNvSpPr>
            <a:spLocks noGrp="1"/>
          </p:cNvSpPr>
          <p:nvPr>
            <p:ph type="pic" sz="quarter" idx="12" hasCustomPrompt="1"/>
          </p:nvPr>
        </p:nvSpPr>
        <p:spPr>
          <a:xfrm>
            <a:off x="0" y="0"/>
            <a:ext cx="4572000" cy="6858000"/>
          </a:xfrm>
          <a:prstGeom prst="rect">
            <a:avLst/>
          </a:prstGeom>
          <a:solidFill>
            <a:schemeClr val="bg1">
              <a:alpha val="50000"/>
            </a:schemeClr>
          </a:solidFill>
        </p:spPr>
        <p:txBody>
          <a:bodyPr anchor="ctr"/>
          <a:lstStyle>
            <a:lvl1pPr marL="0" indent="0" algn="ctr">
              <a:buFontTx/>
              <a:buNone/>
              <a:defRPr>
                <a:latin typeface="Rubik" charset="0"/>
                <a:ea typeface="Rubik" charset="0"/>
                <a:cs typeface="Rubik" charset="0"/>
              </a:defRPr>
            </a:lvl1pPr>
          </a:lstStyle>
          <a:p>
            <a:r>
              <a:rPr lang="en-US" dirty="0"/>
              <a:t>Place photo here</a:t>
            </a:r>
          </a:p>
        </p:txBody>
      </p:sp>
      <p:sp>
        <p:nvSpPr>
          <p:cNvPr id="5" name="Text Placeholder 5"/>
          <p:cNvSpPr>
            <a:spLocks noGrp="1"/>
          </p:cNvSpPr>
          <p:nvPr>
            <p:ph type="body" sz="quarter" idx="10" hasCustomPrompt="1"/>
          </p:nvPr>
        </p:nvSpPr>
        <p:spPr>
          <a:xfrm>
            <a:off x="4889156" y="1803725"/>
            <a:ext cx="3974757" cy="404015"/>
          </a:xfrm>
          <a:prstGeom prst="rect">
            <a:avLst/>
          </a:prstGeom>
        </p:spPr>
        <p:txBody>
          <a:bodyPr/>
          <a:lstStyle>
            <a:lvl1pPr marL="0" indent="0">
              <a:buNone/>
              <a:defRPr sz="2400">
                <a:solidFill>
                  <a:srgbClr val="FFFFFF"/>
                </a:solidFill>
                <a:latin typeface="Rubik" charset="0"/>
                <a:ea typeface="Rubik" charset="0"/>
                <a:cs typeface="Rubik" charset="0"/>
              </a:defRPr>
            </a:lvl1pPr>
          </a:lstStyle>
          <a:p>
            <a:pPr lvl="0"/>
            <a:r>
              <a:rPr lang="en-US" dirty="0"/>
              <a:t>CASE STUDY</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vertical with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40386" y="2207740"/>
            <a:ext cx="3468460" cy="2809103"/>
          </a:xfrm>
          <a:prstGeom prst="rect">
            <a:avLst/>
          </a:prstGeom>
        </p:spPr>
        <p:txBody>
          <a:bodyPr/>
          <a:lstStyle>
            <a:lvl1pPr>
              <a:defRPr sz="3200" b="0" i="0" baseline="0">
                <a:solidFill>
                  <a:srgbClr val="FFFFFF"/>
                </a:solidFill>
                <a:latin typeface="Rubik" charset="0"/>
                <a:ea typeface="Rubik" charset="0"/>
                <a:cs typeface="Rubik" charset="0"/>
              </a:defRPr>
            </a:lvl1pPr>
          </a:lstStyle>
          <a:p>
            <a:r>
              <a:rPr lang="en-US" dirty="0"/>
              <a:t>Text caption describing the photo to the left</a:t>
            </a:r>
          </a:p>
        </p:txBody>
      </p:sp>
      <p:sp>
        <p:nvSpPr>
          <p:cNvPr id="4" name="Picture Placeholder 19"/>
          <p:cNvSpPr>
            <a:spLocks noGrp="1"/>
          </p:cNvSpPr>
          <p:nvPr>
            <p:ph type="pic" sz="quarter" idx="12" hasCustomPrompt="1"/>
          </p:nvPr>
        </p:nvSpPr>
        <p:spPr>
          <a:xfrm>
            <a:off x="0" y="0"/>
            <a:ext cx="4572000" cy="6858000"/>
          </a:xfrm>
          <a:prstGeom prst="rect">
            <a:avLst/>
          </a:prstGeom>
          <a:solidFill>
            <a:schemeClr val="bg1">
              <a:alpha val="50000"/>
            </a:schemeClr>
          </a:solidFill>
        </p:spPr>
        <p:txBody>
          <a:bodyPr anchor="ctr"/>
          <a:lstStyle>
            <a:lvl1pPr marL="0" indent="0" algn="ctr">
              <a:buFontTx/>
              <a:buNone/>
              <a:defRPr>
                <a:latin typeface="Rubik" charset="0"/>
                <a:ea typeface="Rubik" charset="0"/>
                <a:cs typeface="Rubik" charset="0"/>
              </a:defRPr>
            </a:lvl1pPr>
          </a:lstStyle>
          <a:p>
            <a:r>
              <a:rPr lang="en-US" dirty="0"/>
              <a:t>Place photo here</a:t>
            </a:r>
          </a:p>
        </p:txBody>
      </p:sp>
      <p:sp>
        <p:nvSpPr>
          <p:cNvPr id="6" name="Text Placeholder 5"/>
          <p:cNvSpPr>
            <a:spLocks noGrp="1"/>
          </p:cNvSpPr>
          <p:nvPr>
            <p:ph type="body" sz="quarter" idx="14" hasCustomPrompt="1"/>
          </p:nvPr>
        </p:nvSpPr>
        <p:spPr>
          <a:xfrm>
            <a:off x="5040386" y="6154778"/>
            <a:ext cx="3770920" cy="338619"/>
          </a:xfrm>
          <a:prstGeom prst="rect">
            <a:avLst/>
          </a:prstGeom>
        </p:spPr>
        <p:txBody>
          <a:bodyPr/>
          <a:lstStyle>
            <a:lvl1pPr marL="0" indent="0" algn="l">
              <a:buNone/>
              <a:defRPr sz="1400" baseline="0">
                <a:solidFill>
                  <a:schemeClr val="bg1"/>
                </a:solidFill>
                <a:latin typeface="Aleo" charset="0"/>
                <a:ea typeface="Aleo" charset="0"/>
                <a:cs typeface="Aleo" charset="0"/>
              </a:defRPr>
            </a:lvl1pPr>
            <a:lvl2pPr marL="457200" indent="0">
              <a:buNone/>
              <a:defRPr>
                <a:latin typeface="Rubik" charset="0"/>
                <a:ea typeface="Rubik" charset="0"/>
                <a:cs typeface="Rubik" charset="0"/>
              </a:defRPr>
            </a:lvl2pPr>
            <a:lvl3pPr marL="914400" indent="0">
              <a:buNone/>
              <a:defRPr>
                <a:latin typeface="Rubik" charset="0"/>
                <a:ea typeface="Rubik" charset="0"/>
                <a:cs typeface="Rubik" charset="0"/>
              </a:defRPr>
            </a:lvl3pPr>
            <a:lvl4pPr marL="1371600" indent="0">
              <a:buNone/>
              <a:defRPr>
                <a:latin typeface="Rubik" charset="0"/>
                <a:ea typeface="Rubik" charset="0"/>
                <a:cs typeface="Rubik" charset="0"/>
              </a:defRPr>
            </a:lvl4pPr>
            <a:lvl5pPr marL="1828800" indent="0">
              <a:buNone/>
              <a:defRPr>
                <a:latin typeface="Rubik" charset="0"/>
                <a:ea typeface="Rubik" charset="0"/>
                <a:cs typeface="Rubik" charset="0"/>
              </a:defRPr>
            </a:lvl5pPr>
          </a:lstStyle>
          <a:p>
            <a:pPr lvl="0"/>
            <a:r>
              <a:rPr lang="en-US" dirty="0"/>
              <a:t>Photo credit: Type sources here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ulti-photo pag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1143374" y="1398307"/>
            <a:ext cx="3052763" cy="2017713"/>
          </a:xfrm>
          <a:prstGeom prst="rect">
            <a:avLst/>
          </a:prstGeom>
        </p:spPr>
        <p:txBody>
          <a:bodyPr anchor="ctr"/>
          <a:lstStyle>
            <a:lvl1pPr marL="0" indent="0" algn="ctr">
              <a:buNone/>
              <a:defRPr>
                <a:solidFill>
                  <a:schemeClr val="bg1"/>
                </a:solidFill>
              </a:defRPr>
            </a:lvl1pPr>
          </a:lstStyle>
          <a:p>
            <a:r>
              <a:rPr lang="en-US" dirty="0"/>
              <a:t>Place photo here</a:t>
            </a:r>
          </a:p>
        </p:txBody>
      </p:sp>
      <p:sp>
        <p:nvSpPr>
          <p:cNvPr id="6" name="Picture Placeholder 4"/>
          <p:cNvSpPr>
            <a:spLocks noGrp="1"/>
          </p:cNvSpPr>
          <p:nvPr>
            <p:ph type="pic" sz="quarter" idx="11" hasCustomPrompt="1"/>
          </p:nvPr>
        </p:nvSpPr>
        <p:spPr>
          <a:xfrm>
            <a:off x="4747186" y="1398307"/>
            <a:ext cx="3052763" cy="2017713"/>
          </a:xfrm>
          <a:prstGeom prst="rect">
            <a:avLst/>
          </a:prstGeom>
        </p:spPr>
        <p:txBody>
          <a:bodyPr anchor="ctr"/>
          <a:lstStyle>
            <a:lvl1pPr marL="0" indent="0" algn="ctr">
              <a:buNone/>
              <a:defRPr>
                <a:solidFill>
                  <a:schemeClr val="bg1"/>
                </a:solidFill>
              </a:defRPr>
            </a:lvl1pPr>
          </a:lstStyle>
          <a:p>
            <a:r>
              <a:rPr lang="en-US" dirty="0"/>
              <a:t>Place photo here</a:t>
            </a:r>
          </a:p>
        </p:txBody>
      </p:sp>
      <p:sp>
        <p:nvSpPr>
          <p:cNvPr id="7" name="Picture Placeholder 4"/>
          <p:cNvSpPr>
            <a:spLocks noGrp="1"/>
          </p:cNvSpPr>
          <p:nvPr>
            <p:ph type="pic" sz="quarter" idx="12" hasCustomPrompt="1"/>
          </p:nvPr>
        </p:nvSpPr>
        <p:spPr>
          <a:xfrm>
            <a:off x="1143374" y="3845498"/>
            <a:ext cx="3052763" cy="2017713"/>
          </a:xfrm>
          <a:prstGeom prst="rect">
            <a:avLst/>
          </a:prstGeom>
        </p:spPr>
        <p:txBody>
          <a:bodyPr anchor="ctr"/>
          <a:lstStyle>
            <a:lvl1pPr marL="0" indent="0" algn="ctr">
              <a:buNone/>
              <a:defRPr>
                <a:solidFill>
                  <a:schemeClr val="bg1"/>
                </a:solidFill>
              </a:defRPr>
            </a:lvl1pPr>
          </a:lstStyle>
          <a:p>
            <a:r>
              <a:rPr lang="en-US" dirty="0"/>
              <a:t>Place photo here</a:t>
            </a:r>
          </a:p>
        </p:txBody>
      </p:sp>
      <p:sp>
        <p:nvSpPr>
          <p:cNvPr id="8" name="Picture Placeholder 4"/>
          <p:cNvSpPr>
            <a:spLocks noGrp="1"/>
          </p:cNvSpPr>
          <p:nvPr>
            <p:ph type="pic" sz="quarter" idx="13" hasCustomPrompt="1"/>
          </p:nvPr>
        </p:nvSpPr>
        <p:spPr>
          <a:xfrm>
            <a:off x="4747186" y="3845498"/>
            <a:ext cx="3052763" cy="2017713"/>
          </a:xfrm>
          <a:prstGeom prst="rect">
            <a:avLst/>
          </a:prstGeom>
        </p:spPr>
        <p:txBody>
          <a:bodyPr anchor="ctr"/>
          <a:lstStyle>
            <a:lvl1pPr marL="0" indent="0" algn="ctr">
              <a:buNone/>
              <a:defRPr>
                <a:solidFill>
                  <a:schemeClr val="bg1"/>
                </a:solidFill>
              </a:defRPr>
            </a:lvl1pPr>
          </a:lstStyle>
          <a:p>
            <a:r>
              <a:rPr lang="en-US" dirty="0"/>
              <a:t>Place photo here</a:t>
            </a:r>
          </a:p>
        </p:txBody>
      </p:sp>
      <p:sp>
        <p:nvSpPr>
          <p:cNvPr id="9" name="Text Placeholder 5"/>
          <p:cNvSpPr>
            <a:spLocks noGrp="1"/>
          </p:cNvSpPr>
          <p:nvPr>
            <p:ph type="body" sz="quarter" idx="14" hasCustomPrompt="1"/>
          </p:nvPr>
        </p:nvSpPr>
        <p:spPr>
          <a:xfrm>
            <a:off x="3550567" y="6154778"/>
            <a:ext cx="5109509" cy="338619"/>
          </a:xfrm>
          <a:prstGeom prst="rect">
            <a:avLst/>
          </a:prstGeom>
        </p:spPr>
        <p:txBody>
          <a:bodyPr/>
          <a:lstStyle>
            <a:lvl1pPr marL="0" indent="0" algn="r">
              <a:buNone/>
              <a:defRPr sz="1400" baseline="0">
                <a:solidFill>
                  <a:schemeClr val="bg1"/>
                </a:solidFill>
                <a:latin typeface="Aleo" charset="0"/>
                <a:ea typeface="Aleo" charset="0"/>
                <a:cs typeface="Aleo" charset="0"/>
              </a:defRPr>
            </a:lvl1pPr>
            <a:lvl2pPr marL="457200" indent="0">
              <a:buNone/>
              <a:defRPr>
                <a:latin typeface="Rubik" charset="0"/>
                <a:ea typeface="Rubik" charset="0"/>
                <a:cs typeface="Rubik" charset="0"/>
              </a:defRPr>
            </a:lvl2pPr>
            <a:lvl3pPr marL="914400" indent="0">
              <a:buNone/>
              <a:defRPr>
                <a:latin typeface="Rubik" charset="0"/>
                <a:ea typeface="Rubik" charset="0"/>
                <a:cs typeface="Rubik" charset="0"/>
              </a:defRPr>
            </a:lvl3pPr>
            <a:lvl4pPr marL="1371600" indent="0">
              <a:buNone/>
              <a:defRPr>
                <a:latin typeface="Rubik" charset="0"/>
                <a:ea typeface="Rubik" charset="0"/>
                <a:cs typeface="Rubik" charset="0"/>
              </a:defRPr>
            </a:lvl4pPr>
            <a:lvl5pPr marL="1828800" indent="0">
              <a:buNone/>
              <a:defRPr>
                <a:latin typeface="Rubik" charset="0"/>
                <a:ea typeface="Rubik" charset="0"/>
                <a:cs typeface="Rubik" charset="0"/>
              </a:defRPr>
            </a:lvl5pPr>
          </a:lstStyle>
          <a:p>
            <a:pPr lvl="0"/>
            <a:r>
              <a:rPr lang="en-US" dirty="0"/>
              <a:t>Photo credit: Type sources here </a:t>
            </a:r>
          </a:p>
        </p:txBody>
      </p:sp>
      <p:sp>
        <p:nvSpPr>
          <p:cNvPr id="10" name="Title 1"/>
          <p:cNvSpPr>
            <a:spLocks noGrp="1"/>
          </p:cNvSpPr>
          <p:nvPr>
            <p:ph type="title" hasCustomPrompt="1"/>
          </p:nvPr>
        </p:nvSpPr>
        <p:spPr>
          <a:xfrm>
            <a:off x="457199" y="460690"/>
            <a:ext cx="7927340" cy="603069"/>
          </a:xfrm>
          <a:prstGeom prst="rect">
            <a:avLst/>
          </a:prstGeom>
        </p:spPr>
        <p:txBody>
          <a:bodyPr lIns="0"/>
          <a:lstStyle>
            <a:lvl1pPr>
              <a:defRPr sz="3200" b="1" i="0">
                <a:solidFill>
                  <a:schemeClr val="bg1"/>
                </a:solidFill>
                <a:latin typeface="Rubik" charset="0"/>
                <a:ea typeface="Rubik" charset="0"/>
                <a:cs typeface="Rubik" charset="0"/>
              </a:defRPr>
            </a:lvl1pPr>
          </a:lstStyle>
          <a:p>
            <a:r>
              <a:rPr lang="en-US" dirty="0"/>
              <a:t>Headline 32pt Rubik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pag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9143999" cy="5926238"/>
          </a:xfrm>
          <a:prstGeom prst="rect">
            <a:avLst/>
          </a:prstGeom>
        </p:spPr>
        <p:txBody>
          <a:bodyPr anchor="ctr"/>
          <a:lstStyle>
            <a:lvl1pPr marL="0" indent="0" algn="ctr">
              <a:buNone/>
              <a:defRPr>
                <a:solidFill>
                  <a:schemeClr val="bg1"/>
                </a:solidFill>
              </a:defRPr>
            </a:lvl1pPr>
          </a:lstStyle>
          <a:p>
            <a:r>
              <a:rPr lang="en-US" dirty="0"/>
              <a:t>Place photo here</a:t>
            </a:r>
          </a:p>
        </p:txBody>
      </p:sp>
      <p:sp>
        <p:nvSpPr>
          <p:cNvPr id="4" name="Text Placeholder 5"/>
          <p:cNvSpPr>
            <a:spLocks noGrp="1"/>
          </p:cNvSpPr>
          <p:nvPr>
            <p:ph type="body" sz="quarter" idx="11" hasCustomPrompt="1"/>
          </p:nvPr>
        </p:nvSpPr>
        <p:spPr>
          <a:xfrm>
            <a:off x="3550567" y="6212652"/>
            <a:ext cx="5109509" cy="338619"/>
          </a:xfrm>
          <a:prstGeom prst="rect">
            <a:avLst/>
          </a:prstGeom>
        </p:spPr>
        <p:txBody>
          <a:bodyPr anchor="ctr"/>
          <a:lstStyle>
            <a:lvl1pPr marL="0" indent="0" algn="r">
              <a:buNone/>
              <a:defRPr sz="1400" baseline="0">
                <a:solidFill>
                  <a:schemeClr val="bg1"/>
                </a:solidFill>
                <a:latin typeface="Rubik" charset="0"/>
                <a:ea typeface="Rubik" charset="0"/>
                <a:cs typeface="Rubik" charset="0"/>
              </a:defRPr>
            </a:lvl1pPr>
            <a:lvl2pPr marL="457200" indent="0">
              <a:buNone/>
              <a:defRPr>
                <a:latin typeface="Rubik" charset="0"/>
                <a:ea typeface="Rubik" charset="0"/>
                <a:cs typeface="Rubik" charset="0"/>
              </a:defRPr>
            </a:lvl2pPr>
            <a:lvl3pPr marL="914400" indent="0">
              <a:buNone/>
              <a:defRPr>
                <a:latin typeface="Rubik" charset="0"/>
                <a:ea typeface="Rubik" charset="0"/>
                <a:cs typeface="Rubik" charset="0"/>
              </a:defRPr>
            </a:lvl3pPr>
            <a:lvl4pPr marL="1371600" indent="0">
              <a:buNone/>
              <a:defRPr>
                <a:latin typeface="Rubik" charset="0"/>
                <a:ea typeface="Rubik" charset="0"/>
                <a:cs typeface="Rubik" charset="0"/>
              </a:defRPr>
            </a:lvl4pPr>
            <a:lvl5pPr marL="1828800" indent="0">
              <a:buNone/>
              <a:defRPr>
                <a:latin typeface="Rubik" charset="0"/>
                <a:ea typeface="Rubik" charset="0"/>
                <a:cs typeface="Rubik" charset="0"/>
              </a:defRPr>
            </a:lvl5pPr>
          </a:lstStyle>
          <a:p>
            <a:pPr lvl="0"/>
            <a:r>
              <a:rPr lang="en-US"/>
              <a:t>Photo credit: </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Promp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785921" y="3425559"/>
            <a:ext cx="5267407" cy="2860673"/>
          </a:xfrm>
          <a:prstGeom prst="rect">
            <a:avLst/>
          </a:prstGeom>
        </p:spPr>
        <p:txBody>
          <a:bodyPr/>
          <a:lstStyle>
            <a:lvl1pPr>
              <a:lnSpc>
                <a:spcPct val="100000"/>
              </a:lnSpc>
              <a:defRPr sz="4800" b="1" i="0" baseline="0">
                <a:solidFill>
                  <a:schemeClr val="bg1"/>
                </a:solidFill>
                <a:latin typeface="Rubik" charset="0"/>
                <a:ea typeface="Rubik" charset="0"/>
                <a:cs typeface="Rubik" charset="0"/>
              </a:defRPr>
            </a:lvl1pPr>
          </a:lstStyle>
          <a:p>
            <a:r>
              <a:rPr lang="en-US" dirty="0"/>
              <a:t>Brief question or prompt for the audience?</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Question/Prompt">
    <p:bg>
      <p:bgPr>
        <a:solidFill>
          <a:schemeClr val="tx1"/>
        </a:solidFill>
        <a:effectLst/>
      </p:bgPr>
    </p:bg>
    <p:spTree>
      <p:nvGrpSpPr>
        <p:cNvPr id="1" name=""/>
        <p:cNvGrpSpPr/>
        <p:nvPr/>
      </p:nvGrpSpPr>
      <p:grpSpPr>
        <a:xfrm>
          <a:off x="0" y="0"/>
          <a:ext cx="0" cy="0"/>
          <a:chOff x="0" y="0"/>
          <a:chExt cx="0" cy="0"/>
        </a:xfrm>
      </p:grpSpPr>
      <p:sp>
        <p:nvSpPr>
          <p:cNvPr id="6" name="Oval 5"/>
          <p:cNvSpPr/>
          <p:nvPr userDrawn="1"/>
        </p:nvSpPr>
        <p:spPr>
          <a:xfrm>
            <a:off x="-1039469" y="-694481"/>
            <a:ext cx="4812815" cy="4812815"/>
          </a:xfrm>
          <a:prstGeom prst="ellipse">
            <a:avLst/>
          </a:prstGeom>
          <a:solidFill>
            <a:srgbClr val="FFFFFF">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r="13110"/>
          <a:stretch/>
        </p:blipFill>
        <p:spPr>
          <a:xfrm>
            <a:off x="1938077" y="370390"/>
            <a:ext cx="7205924" cy="6402127"/>
          </a:xfrm>
          <a:prstGeom prst="rect">
            <a:avLst/>
          </a:prstGeom>
        </p:spPr>
      </p:pic>
      <p:sp>
        <p:nvSpPr>
          <p:cNvPr id="16" name="Title 1"/>
          <p:cNvSpPr>
            <a:spLocks noGrp="1"/>
          </p:cNvSpPr>
          <p:nvPr>
            <p:ph type="title" hasCustomPrompt="1"/>
          </p:nvPr>
        </p:nvSpPr>
        <p:spPr>
          <a:xfrm>
            <a:off x="3283220" y="2025041"/>
            <a:ext cx="5107803" cy="3092824"/>
          </a:xfrm>
          <a:prstGeom prst="rect">
            <a:avLst/>
          </a:prstGeom>
        </p:spPr>
        <p:txBody>
          <a:bodyPr anchor="ctr"/>
          <a:lstStyle>
            <a:lvl1pPr algn="ctr">
              <a:lnSpc>
                <a:spcPct val="100000"/>
              </a:lnSpc>
              <a:defRPr sz="4800" b="1" i="0" baseline="0">
                <a:solidFill>
                  <a:schemeClr val="tx1"/>
                </a:solidFill>
                <a:latin typeface="Rubik" charset="0"/>
                <a:ea typeface="Rubik" charset="0"/>
                <a:cs typeface="Rubik" charset="0"/>
              </a:defRPr>
            </a:lvl1pPr>
          </a:lstStyle>
          <a:p>
            <a:r>
              <a:rPr lang="en-US" dirty="0"/>
              <a:t>Brief question or prompt for the audience to respond to?</a:t>
            </a:r>
          </a:p>
        </p:txBody>
      </p:sp>
      <p:pic>
        <p:nvPicPr>
          <p:cNvPr id="8" name="Picture 7"/>
          <p:cNvPicPr>
            <a:picLocks noChangeAspect="1"/>
          </p:cNvPicPr>
          <p:nvPr userDrawn="1"/>
        </p:nvPicPr>
        <p:blipFill>
          <a:blip r:embed="rId3"/>
          <a:stretch>
            <a:fillRect/>
          </a:stretch>
        </p:blipFill>
        <p:spPr>
          <a:xfrm>
            <a:off x="802652" y="800460"/>
            <a:ext cx="974910" cy="16982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ublication reference (for busy covers)">
    <p:bg>
      <p:bgPr>
        <a:solidFill>
          <a:schemeClr val="tx1"/>
        </a:solidFill>
        <a:effectLst/>
      </p:bgPr>
    </p:bg>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57199" y="460690"/>
            <a:ext cx="7927340" cy="603069"/>
          </a:xfrm>
          <a:prstGeom prst="rect">
            <a:avLst/>
          </a:prstGeom>
        </p:spPr>
        <p:txBody>
          <a:bodyPr lIns="0"/>
          <a:lstStyle>
            <a:lvl1pPr>
              <a:defRPr sz="3200" b="1" i="0">
                <a:solidFill>
                  <a:schemeClr val="bg1"/>
                </a:solidFill>
                <a:latin typeface="Rubik" charset="0"/>
                <a:ea typeface="Rubik" charset="0"/>
                <a:cs typeface="Rubik" charset="0"/>
              </a:defRPr>
            </a:lvl1pPr>
          </a:lstStyle>
          <a:p>
            <a:r>
              <a:rPr lang="en-US" dirty="0"/>
              <a:t>Headline 32pt Rubik</a:t>
            </a:r>
          </a:p>
        </p:txBody>
      </p:sp>
      <p:sp>
        <p:nvSpPr>
          <p:cNvPr id="3" name="Picture Placeholder 2"/>
          <p:cNvSpPr>
            <a:spLocks noGrp="1"/>
          </p:cNvSpPr>
          <p:nvPr>
            <p:ph type="pic" sz="quarter" idx="13" hasCustomPrompt="1"/>
          </p:nvPr>
        </p:nvSpPr>
        <p:spPr>
          <a:xfrm>
            <a:off x="2637405" y="1385044"/>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ublication reference – with text (for busy covers)">
    <p:bg>
      <p:bgPr>
        <a:solidFill>
          <a:schemeClr val="tx1"/>
        </a:solidFill>
        <a:effectLst/>
      </p:bgPr>
    </p:bg>
    <p:spTree>
      <p:nvGrpSpPr>
        <p:cNvPr id="1" name=""/>
        <p:cNvGrpSpPr/>
        <p:nvPr/>
      </p:nvGrpSpPr>
      <p:grpSpPr>
        <a:xfrm>
          <a:off x="0" y="0"/>
          <a:ext cx="0" cy="0"/>
          <a:chOff x="0" y="0"/>
          <a:chExt cx="0" cy="0"/>
        </a:xfrm>
      </p:grpSpPr>
      <p:sp>
        <p:nvSpPr>
          <p:cNvPr id="22" name="Text Placeholder 21"/>
          <p:cNvSpPr>
            <a:spLocks noGrp="1"/>
          </p:cNvSpPr>
          <p:nvPr>
            <p:ph type="body" sz="quarter" idx="12" hasCustomPrompt="1"/>
          </p:nvPr>
        </p:nvSpPr>
        <p:spPr>
          <a:xfrm>
            <a:off x="5244360" y="2751130"/>
            <a:ext cx="2881067" cy="1762997"/>
          </a:xfrm>
          <a:prstGeom prst="rect">
            <a:avLst/>
          </a:prstGeom>
        </p:spPr>
        <p:txBody>
          <a:bodyPr anchor="ctr"/>
          <a:lstStyle>
            <a:lvl1pPr marL="0" indent="0">
              <a:buFontTx/>
              <a:buNone/>
              <a:defRPr sz="2400" b="0" baseline="0">
                <a:solidFill>
                  <a:schemeClr val="bg1"/>
                </a:solidFill>
                <a:latin typeface="Rubik" charset="0"/>
                <a:ea typeface="Rubik" charset="0"/>
                <a:cs typeface="Rubik" charset="0"/>
              </a:defRPr>
            </a:lvl1pPr>
            <a:lvl2pPr marL="342900" indent="0">
              <a:buFontTx/>
              <a:buNone/>
              <a:defRPr sz="1800" b="1">
                <a:solidFill>
                  <a:srgbClr val="122A58"/>
                </a:solidFill>
                <a:latin typeface="Rubik" charset="0"/>
                <a:ea typeface="Rubik" charset="0"/>
                <a:cs typeface="Rubik" charset="0"/>
              </a:defRPr>
            </a:lvl2pPr>
            <a:lvl3pPr marL="685800" indent="0">
              <a:buFontTx/>
              <a:buNone/>
              <a:defRPr sz="1800" b="1">
                <a:solidFill>
                  <a:srgbClr val="122A58"/>
                </a:solidFill>
                <a:latin typeface="Rubik" charset="0"/>
                <a:ea typeface="Rubik" charset="0"/>
                <a:cs typeface="Rubik" charset="0"/>
              </a:defRPr>
            </a:lvl3pPr>
            <a:lvl4pPr marL="1028700" indent="0">
              <a:buFontTx/>
              <a:buNone/>
              <a:defRPr sz="1800" b="1">
                <a:solidFill>
                  <a:srgbClr val="122A58"/>
                </a:solidFill>
                <a:latin typeface="Rubik" charset="0"/>
                <a:ea typeface="Rubik" charset="0"/>
                <a:cs typeface="Rubik" charset="0"/>
              </a:defRPr>
            </a:lvl4pPr>
            <a:lvl5pPr marL="1371600" indent="0">
              <a:buFontTx/>
              <a:buNone/>
              <a:defRPr sz="1800" b="1">
                <a:solidFill>
                  <a:srgbClr val="122A58"/>
                </a:solidFill>
                <a:latin typeface="Rubik" charset="0"/>
                <a:ea typeface="Rubik" charset="0"/>
                <a:cs typeface="Rubik" charset="0"/>
              </a:defRPr>
            </a:lvl5pPr>
          </a:lstStyle>
          <a:p>
            <a:pPr lvl="0"/>
            <a:r>
              <a:rPr lang="en-US" dirty="0"/>
              <a:t>Brief </a:t>
            </a:r>
            <a:r>
              <a:rPr lang="en-US"/>
              <a:t>sentence about publication</a:t>
            </a:r>
            <a:endParaRPr lang="en-US" dirty="0"/>
          </a:p>
        </p:txBody>
      </p:sp>
      <p:sp>
        <p:nvSpPr>
          <p:cNvPr id="9" name="Picture Placeholder 2"/>
          <p:cNvSpPr>
            <a:spLocks noGrp="1"/>
          </p:cNvSpPr>
          <p:nvPr>
            <p:ph type="pic" sz="quarter" idx="14" hasCustomPrompt="1"/>
          </p:nvPr>
        </p:nvSpPr>
        <p:spPr>
          <a:xfrm>
            <a:off x="1277787" y="1336918"/>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
        <p:nvSpPr>
          <p:cNvPr id="5" name="Title 1"/>
          <p:cNvSpPr>
            <a:spLocks noGrp="1"/>
          </p:cNvSpPr>
          <p:nvPr>
            <p:ph type="title" hasCustomPrompt="1"/>
          </p:nvPr>
        </p:nvSpPr>
        <p:spPr>
          <a:xfrm>
            <a:off x="457199" y="460690"/>
            <a:ext cx="7927340" cy="603069"/>
          </a:xfrm>
          <a:prstGeom prst="rect">
            <a:avLst/>
          </a:prstGeom>
        </p:spPr>
        <p:txBody>
          <a:bodyPr lIns="0"/>
          <a:lstStyle>
            <a:lvl1pPr>
              <a:defRPr sz="3200" b="1" i="0">
                <a:solidFill>
                  <a:schemeClr val="bg1"/>
                </a:solidFill>
                <a:latin typeface="Rubik" charset="0"/>
                <a:ea typeface="Rubik" charset="0"/>
                <a:cs typeface="Rubik" charset="0"/>
              </a:defRPr>
            </a:lvl1pPr>
          </a:lstStyle>
          <a:p>
            <a:r>
              <a:rPr lang="en-US" dirty="0"/>
              <a:t>Headline 32pt Rubik</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Bold bullet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2472748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307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11598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81200"/>
            <a:ext cx="33782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3782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90477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US"/>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586EB579-97CB-7F49-9A2E-B5DF1F73A7B6}" type="datetimeFigureOut">
              <a:rPr lang="en-US" smtClean="0">
                <a:solidFill>
                  <a:prstClr val="black">
                    <a:lumMod val="65000"/>
                    <a:lumOff val="35000"/>
                  </a:prstClr>
                </a:solidFill>
              </a:rPr>
              <a:pPr/>
              <a:t>8/6/2020</a:t>
            </a:fld>
            <a:endParaRPr 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DA1B269-8F0E-7E4E-8799-C2EAD7EC5232}"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073818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ullet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96913" y="1667435"/>
            <a:ext cx="7783057" cy="4319708"/>
          </a:xfrm>
          <a:prstGeom prst="rect">
            <a:avLst/>
          </a:prstGeom>
        </p:spPr>
        <p:txBody>
          <a:bodyPr/>
          <a:lstStyle>
            <a:lvl1pPr marL="342900" indent="-342900" algn="l">
              <a:buFont typeface="Arial" charset="0"/>
              <a:buChar char="•"/>
              <a:defRPr sz="2400">
                <a:solidFill>
                  <a:srgbClr val="122A5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2843906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3992315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Bold bullet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hasCustomPrompt="1"/>
          </p:nvPr>
        </p:nvSpPr>
        <p:spPr>
          <a:xfrm>
            <a:off x="1668463" y="1980671"/>
            <a:ext cx="5748337" cy="559329"/>
          </a:xfrm>
          <a:prstGeom prst="rect">
            <a:avLst/>
          </a:prstGeom>
        </p:spPr>
        <p:txBody>
          <a:bodyPr/>
          <a:lstStyle>
            <a:lvl1pPr marL="0" indent="0">
              <a:buFontTx/>
              <a:buNone/>
              <a:defRPr sz="3200" baseline="0">
                <a:solidFill>
                  <a:srgbClr val="122A58"/>
                </a:solidFill>
                <a:latin typeface="Rubik" charset="0"/>
                <a:ea typeface="Rubik" charset="0"/>
                <a:cs typeface="Rubik" charset="0"/>
              </a:defRPr>
            </a:lvl1pPr>
          </a:lstStyle>
          <a:p>
            <a:pPr lvl="0"/>
            <a:r>
              <a:rPr lang="en-US" sz="3200" dirty="0">
                <a:latin typeface="Rubik" charset="0"/>
                <a:ea typeface="Rubik" charset="0"/>
                <a:cs typeface="Rubik" charset="0"/>
              </a:rPr>
              <a:t>Bullet point 1</a:t>
            </a:r>
            <a:endParaRPr lang="en-US" dirty="0"/>
          </a:p>
        </p:txBody>
      </p:sp>
      <p:sp>
        <p:nvSpPr>
          <p:cNvPr id="6" name="Text Placeholder 4"/>
          <p:cNvSpPr>
            <a:spLocks noGrp="1"/>
          </p:cNvSpPr>
          <p:nvPr>
            <p:ph type="body" sz="quarter" idx="11" hasCustomPrompt="1"/>
          </p:nvPr>
        </p:nvSpPr>
        <p:spPr>
          <a:xfrm>
            <a:off x="1668463" y="2669646"/>
            <a:ext cx="5748337" cy="559329"/>
          </a:xfrm>
          <a:prstGeom prst="rect">
            <a:avLst/>
          </a:prstGeom>
        </p:spPr>
        <p:txBody>
          <a:bodyPr/>
          <a:lstStyle>
            <a:lvl1pPr marL="0" indent="0">
              <a:buFontTx/>
              <a:buNone/>
              <a:defRPr sz="3200" baseline="0">
                <a:solidFill>
                  <a:srgbClr val="122A58"/>
                </a:solidFill>
                <a:latin typeface="Rubik" charset="0"/>
                <a:ea typeface="Rubik" charset="0"/>
                <a:cs typeface="Rubik" charset="0"/>
              </a:defRPr>
            </a:lvl1pPr>
          </a:lstStyle>
          <a:p>
            <a:pPr lvl="0"/>
            <a:r>
              <a:rPr lang="en-US" sz="3200" dirty="0">
                <a:latin typeface="Rubik" charset="0"/>
                <a:ea typeface="Rubik" charset="0"/>
                <a:cs typeface="Rubik" charset="0"/>
              </a:rPr>
              <a:t>Bullet point 2</a:t>
            </a:r>
            <a:endParaRPr lang="en-US" dirty="0"/>
          </a:p>
        </p:txBody>
      </p:sp>
      <p:sp>
        <p:nvSpPr>
          <p:cNvPr id="7" name="Text Placeholder 4"/>
          <p:cNvSpPr>
            <a:spLocks noGrp="1"/>
          </p:cNvSpPr>
          <p:nvPr>
            <p:ph type="body" sz="quarter" idx="12" hasCustomPrompt="1"/>
          </p:nvPr>
        </p:nvSpPr>
        <p:spPr>
          <a:xfrm>
            <a:off x="1668463" y="3358621"/>
            <a:ext cx="5748337" cy="559329"/>
          </a:xfrm>
          <a:prstGeom prst="rect">
            <a:avLst/>
          </a:prstGeom>
        </p:spPr>
        <p:txBody>
          <a:bodyPr/>
          <a:lstStyle>
            <a:lvl1pPr marL="0" indent="0">
              <a:buFontTx/>
              <a:buNone/>
              <a:defRPr sz="3200" baseline="0">
                <a:solidFill>
                  <a:srgbClr val="122A58"/>
                </a:solidFill>
                <a:latin typeface="Rubik" charset="0"/>
                <a:ea typeface="Rubik" charset="0"/>
                <a:cs typeface="Rubik" charset="0"/>
              </a:defRPr>
            </a:lvl1pPr>
          </a:lstStyle>
          <a:p>
            <a:pPr lvl="0"/>
            <a:r>
              <a:rPr lang="en-US" sz="3200" dirty="0">
                <a:latin typeface="Rubik" charset="0"/>
                <a:ea typeface="Rubik" charset="0"/>
                <a:cs typeface="Rubik" charset="0"/>
              </a:rPr>
              <a:t>Bullet point 3</a:t>
            </a:r>
            <a:endParaRPr lang="en-US" dirty="0"/>
          </a:p>
        </p:txBody>
      </p:sp>
      <p:sp>
        <p:nvSpPr>
          <p:cNvPr id="8" name="Text Placeholder 4"/>
          <p:cNvSpPr>
            <a:spLocks noGrp="1"/>
          </p:cNvSpPr>
          <p:nvPr>
            <p:ph type="body" sz="quarter" idx="13" hasCustomPrompt="1"/>
          </p:nvPr>
        </p:nvSpPr>
        <p:spPr>
          <a:xfrm>
            <a:off x="1668463" y="4047596"/>
            <a:ext cx="5748337" cy="559329"/>
          </a:xfrm>
          <a:prstGeom prst="rect">
            <a:avLst/>
          </a:prstGeom>
        </p:spPr>
        <p:txBody>
          <a:bodyPr/>
          <a:lstStyle>
            <a:lvl1pPr marL="0" indent="0">
              <a:buFontTx/>
              <a:buNone/>
              <a:defRPr sz="3200" baseline="0">
                <a:solidFill>
                  <a:srgbClr val="122A58"/>
                </a:solidFill>
                <a:latin typeface="Rubik" charset="0"/>
                <a:ea typeface="Rubik" charset="0"/>
                <a:cs typeface="Rubik" charset="0"/>
              </a:defRPr>
            </a:lvl1pPr>
          </a:lstStyle>
          <a:p>
            <a:pPr lvl="0"/>
            <a:r>
              <a:rPr lang="en-US" sz="3200" dirty="0">
                <a:latin typeface="Rubik" charset="0"/>
                <a:ea typeface="Rubik" charset="0"/>
                <a:cs typeface="Rubik" charset="0"/>
              </a:rPr>
              <a:t>Bullet point 4</a:t>
            </a:r>
            <a:endParaRPr lang="en-US" dirty="0"/>
          </a:p>
        </p:txBody>
      </p:sp>
      <p:sp>
        <p:nvSpPr>
          <p:cNvPr id="9" name="Text Placeholder 4"/>
          <p:cNvSpPr>
            <a:spLocks noGrp="1"/>
          </p:cNvSpPr>
          <p:nvPr>
            <p:ph type="body" sz="quarter" idx="14" hasCustomPrompt="1"/>
          </p:nvPr>
        </p:nvSpPr>
        <p:spPr>
          <a:xfrm>
            <a:off x="1668463" y="4736571"/>
            <a:ext cx="5748337" cy="559329"/>
          </a:xfrm>
          <a:prstGeom prst="rect">
            <a:avLst/>
          </a:prstGeom>
        </p:spPr>
        <p:txBody>
          <a:bodyPr/>
          <a:lstStyle>
            <a:lvl1pPr marL="0" indent="0">
              <a:buFontTx/>
              <a:buNone/>
              <a:defRPr sz="3200" baseline="0">
                <a:solidFill>
                  <a:srgbClr val="122A58"/>
                </a:solidFill>
                <a:latin typeface="Rubik" charset="0"/>
                <a:ea typeface="Rubik" charset="0"/>
                <a:cs typeface="Rubik" charset="0"/>
              </a:defRPr>
            </a:lvl1pPr>
          </a:lstStyle>
          <a:p>
            <a:pPr lvl="0"/>
            <a:r>
              <a:rPr lang="en-US" sz="3200" dirty="0">
                <a:latin typeface="Rubik" charset="0"/>
                <a:ea typeface="Rubik" charset="0"/>
                <a:cs typeface="Rubik" charset="0"/>
              </a:rPr>
              <a:t>Bullet point 5</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flipH="1">
            <a:off x="1111244" y="2727570"/>
            <a:ext cx="328933" cy="350909"/>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flipH="1">
            <a:off x="1097291" y="1981173"/>
            <a:ext cx="407409" cy="477043"/>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flipH="1">
            <a:off x="1111243" y="3405414"/>
            <a:ext cx="328935" cy="394129"/>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flipH="1">
            <a:off x="1142496" y="4075677"/>
            <a:ext cx="274318" cy="321204"/>
          </a:xfrm>
          <a:prstGeom prst="rect">
            <a:avLst/>
          </a:prstGeom>
        </p:spPr>
      </p:pic>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flipH="1">
            <a:off x="1127790" y="4754086"/>
            <a:ext cx="312388" cy="333259"/>
          </a:xfrm>
          <a:prstGeom prst="rect">
            <a:avLst/>
          </a:prstGeom>
        </p:spPr>
      </p:pic>
      <p:sp>
        <p:nvSpPr>
          <p:cNvPr id="15" name="Title 1"/>
          <p:cNvSpPr>
            <a:spLocks noGrp="1"/>
          </p:cNvSpPr>
          <p:nvPr>
            <p:ph type="title" hasCustomPrompt="1"/>
          </p:nvPr>
        </p:nvSpPr>
        <p:spPr>
          <a:xfrm>
            <a:off x="457200" y="47752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3259113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ullet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725844" y="1875780"/>
            <a:ext cx="5692312" cy="3656919"/>
          </a:xfrm>
          <a:prstGeom prst="rect">
            <a:avLst/>
          </a:prstGeom>
        </p:spPr>
        <p:txBody>
          <a:bodyPr/>
          <a:lstStyle>
            <a:lvl1pPr marL="342900" marR="0" indent="-342900" algn="l" defTabSz="685800" rtl="0" eaLnBrk="1" fontAlgn="auto" latinLnBrk="0" hangingPunct="1">
              <a:lnSpc>
                <a:spcPct val="90000"/>
              </a:lnSpc>
              <a:spcBef>
                <a:spcPts val="750"/>
              </a:spcBef>
              <a:spcAft>
                <a:spcPts val="1800"/>
              </a:spcAft>
              <a:buClrTx/>
              <a:buSzTx/>
              <a:buFont typeface="Arial" charset="0"/>
              <a:buChar char="•"/>
              <a:tabLst/>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endParaRPr lang="en-US" dirty="0">
              <a:latin typeface="Rubik" charset="0"/>
              <a:ea typeface="Rubik" charset="0"/>
              <a:cs typeface="Rubik" charset="0"/>
            </a:endParaRPr>
          </a:p>
        </p:txBody>
      </p:sp>
      <p:sp>
        <p:nvSpPr>
          <p:cNvPr id="10"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r="3067"/>
          <a:stretch/>
        </p:blipFill>
        <p:spPr>
          <a:xfrm>
            <a:off x="280436" y="899072"/>
            <a:ext cx="8863564" cy="559981"/>
          </a:xfrm>
          <a:prstGeom prst="rect">
            <a:avLst/>
          </a:prstGeom>
        </p:spPr>
      </p:pic>
    </p:spTree>
    <p:extLst>
      <p:ext uri="{BB962C8B-B14F-4D97-AF65-F5344CB8AC3E}">
        <p14:creationId xmlns:p14="http://schemas.microsoft.com/office/powerpoint/2010/main" val="475980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2900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914400" y="1550460"/>
            <a:ext cx="7162800" cy="2860673"/>
          </a:xfrm>
          <a:prstGeom prst="rect">
            <a:avLst/>
          </a:prstGeom>
        </p:spPr>
        <p:txBody>
          <a:bodyPr/>
          <a:lstStyle>
            <a:lvl1pPr>
              <a:lnSpc>
                <a:spcPct val="100000"/>
              </a:lnSpc>
              <a:defRPr sz="3200" b="0" i="0" baseline="0">
                <a:solidFill>
                  <a:srgbClr val="122A58"/>
                </a:solidFill>
                <a:latin typeface="Rubik" charset="0"/>
                <a:ea typeface="Rubik" charset="0"/>
                <a:cs typeface="Rubik" charset="0"/>
              </a:defRPr>
            </a:lvl1pPr>
          </a:lstStyle>
          <a:p>
            <a:r>
              <a:rPr lang="en-US" dirty="0"/>
              <a:t>This is a placeholder quote. </a:t>
            </a:r>
            <a:br>
              <a:rPr lang="en-US" dirty="0"/>
            </a:br>
            <a:r>
              <a:rPr lang="en-US" dirty="0"/>
              <a:t>Replace with new quote. </a:t>
            </a:r>
            <a:br>
              <a:rPr lang="en-US" dirty="0"/>
            </a:br>
            <a:r>
              <a:rPr lang="en-US" dirty="0"/>
              <a:t>Change type size to 48pt for a shorter, or 36pt for a longer quote. </a:t>
            </a:r>
          </a:p>
        </p:txBody>
      </p:sp>
      <p:sp>
        <p:nvSpPr>
          <p:cNvPr id="17" name="Text Placeholder 4"/>
          <p:cNvSpPr>
            <a:spLocks noGrp="1"/>
          </p:cNvSpPr>
          <p:nvPr>
            <p:ph type="body" sz="quarter" idx="10" hasCustomPrompt="1"/>
          </p:nvPr>
        </p:nvSpPr>
        <p:spPr>
          <a:xfrm>
            <a:off x="914400" y="4614863"/>
            <a:ext cx="5808663" cy="515937"/>
          </a:xfrm>
          <a:prstGeom prst="rect">
            <a:avLst/>
          </a:prstGeom>
        </p:spPr>
        <p:txBody>
          <a:bodyPr/>
          <a:lstStyle>
            <a:lvl1pPr marL="0" indent="0">
              <a:buFontTx/>
              <a:buNone/>
              <a:defRPr sz="1600" baseline="0">
                <a:solidFill>
                  <a:srgbClr val="122A58"/>
                </a:solidFill>
                <a:latin typeface="Aleo" charset="0"/>
                <a:ea typeface="Aleo" charset="0"/>
                <a:cs typeface="Aleo" charset="0"/>
              </a:defRPr>
            </a:lvl1pPr>
            <a:lvl2pPr marL="342900" indent="0">
              <a:buFontTx/>
              <a:buNone/>
              <a:defRPr sz="1600">
                <a:latin typeface="Aleo" charset="0"/>
                <a:ea typeface="Aleo" charset="0"/>
                <a:cs typeface="Aleo" charset="0"/>
              </a:defRPr>
            </a:lvl2pPr>
            <a:lvl3pPr marL="685800" indent="0">
              <a:buFontTx/>
              <a:buNone/>
              <a:defRPr sz="1600">
                <a:latin typeface="Aleo" charset="0"/>
                <a:ea typeface="Aleo" charset="0"/>
                <a:cs typeface="Aleo" charset="0"/>
              </a:defRPr>
            </a:lvl3pPr>
            <a:lvl4pPr marL="1028700" indent="0">
              <a:buFontTx/>
              <a:buNone/>
              <a:defRPr sz="1600">
                <a:latin typeface="Aleo" charset="0"/>
                <a:ea typeface="Aleo" charset="0"/>
                <a:cs typeface="Aleo" charset="0"/>
              </a:defRPr>
            </a:lvl4pPr>
            <a:lvl5pPr marL="1371600" indent="0">
              <a:buFontTx/>
              <a:buNone/>
              <a:defRPr sz="1600">
                <a:latin typeface="Aleo" charset="0"/>
                <a:ea typeface="Aleo" charset="0"/>
                <a:cs typeface="Aleo" charset="0"/>
              </a:defRPr>
            </a:lvl5pPr>
          </a:lstStyle>
          <a:p>
            <a:pPr lvl="0"/>
            <a:r>
              <a:rPr lang="en-US" dirty="0"/>
              <a:t>– Credit name, context of the quote</a:t>
            </a:r>
          </a:p>
        </p:txBody>
      </p:sp>
      <p:pic>
        <p:nvPicPr>
          <p:cNvPr id="2" name="Picture 1"/>
          <p:cNvPicPr>
            <a:picLocks noChangeAspect="1"/>
          </p:cNvPicPr>
          <p:nvPr userDrawn="1"/>
        </p:nvPicPr>
        <p:blipFill rotWithShape="1">
          <a:blip r:embed="rId2">
            <a:alphaModFix amt="35000"/>
          </a:blip>
          <a:srcRect t="12182"/>
          <a:stretch/>
        </p:blipFill>
        <p:spPr>
          <a:xfrm>
            <a:off x="785230" y="-1"/>
            <a:ext cx="1739900" cy="1081831"/>
          </a:xfrm>
          <a:prstGeom prst="rect">
            <a:avLst/>
          </a:prstGeom>
        </p:spPr>
      </p:pic>
      <p:pic>
        <p:nvPicPr>
          <p:cNvPr id="5" name="Picture 4"/>
          <p:cNvPicPr>
            <a:picLocks noChangeAspect="1"/>
          </p:cNvPicPr>
          <p:nvPr userDrawn="1"/>
        </p:nvPicPr>
        <p:blipFill rotWithShape="1">
          <a:blip r:embed="rId2">
            <a:alphaModFix amt="35000"/>
          </a:blip>
          <a:srcRect t="17976"/>
          <a:stretch/>
        </p:blipFill>
        <p:spPr>
          <a:xfrm rot="10800000">
            <a:off x="6632374" y="5847546"/>
            <a:ext cx="1739900" cy="1010454"/>
          </a:xfrm>
          <a:prstGeom prst="rect">
            <a:avLst/>
          </a:pr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ublication reference (for simple cover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2637405" y="1385044"/>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
        <p:nvSpPr>
          <p:cNvPr id="4"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ublication reference - with text (for simple cover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4" name="Text Placeholder 21"/>
          <p:cNvSpPr>
            <a:spLocks noGrp="1"/>
          </p:cNvSpPr>
          <p:nvPr>
            <p:ph type="body" sz="quarter" idx="12" hasCustomPrompt="1"/>
          </p:nvPr>
        </p:nvSpPr>
        <p:spPr>
          <a:xfrm>
            <a:off x="5244360" y="2751130"/>
            <a:ext cx="2881067" cy="1762997"/>
          </a:xfrm>
          <a:prstGeom prst="rect">
            <a:avLst/>
          </a:prstGeom>
        </p:spPr>
        <p:txBody>
          <a:bodyPr anchor="ctr"/>
          <a:lstStyle>
            <a:lvl1pPr marL="0" indent="0">
              <a:buFontTx/>
              <a:buNone/>
              <a:defRPr sz="2400" b="0" baseline="0">
                <a:solidFill>
                  <a:schemeClr val="tx1"/>
                </a:solidFill>
                <a:latin typeface="Rubik" charset="0"/>
                <a:ea typeface="Rubik" charset="0"/>
                <a:cs typeface="Rubik" charset="0"/>
              </a:defRPr>
            </a:lvl1pPr>
            <a:lvl2pPr marL="342900" indent="0">
              <a:buFontTx/>
              <a:buNone/>
              <a:defRPr sz="1800" b="1">
                <a:solidFill>
                  <a:srgbClr val="122A58"/>
                </a:solidFill>
                <a:latin typeface="Rubik" charset="0"/>
                <a:ea typeface="Rubik" charset="0"/>
                <a:cs typeface="Rubik" charset="0"/>
              </a:defRPr>
            </a:lvl2pPr>
            <a:lvl3pPr marL="685800" indent="0">
              <a:buFontTx/>
              <a:buNone/>
              <a:defRPr sz="1800" b="1">
                <a:solidFill>
                  <a:srgbClr val="122A58"/>
                </a:solidFill>
                <a:latin typeface="Rubik" charset="0"/>
                <a:ea typeface="Rubik" charset="0"/>
                <a:cs typeface="Rubik" charset="0"/>
              </a:defRPr>
            </a:lvl3pPr>
            <a:lvl4pPr marL="1028700" indent="0">
              <a:buFontTx/>
              <a:buNone/>
              <a:defRPr sz="1800" b="1">
                <a:solidFill>
                  <a:srgbClr val="122A58"/>
                </a:solidFill>
                <a:latin typeface="Rubik" charset="0"/>
                <a:ea typeface="Rubik" charset="0"/>
                <a:cs typeface="Rubik" charset="0"/>
              </a:defRPr>
            </a:lvl4pPr>
            <a:lvl5pPr marL="1371600" indent="0">
              <a:buFontTx/>
              <a:buNone/>
              <a:defRPr sz="1800" b="1">
                <a:solidFill>
                  <a:srgbClr val="122A58"/>
                </a:solidFill>
                <a:latin typeface="Rubik" charset="0"/>
                <a:ea typeface="Rubik" charset="0"/>
                <a:cs typeface="Rubik" charset="0"/>
              </a:defRPr>
            </a:lvl5pPr>
          </a:lstStyle>
          <a:p>
            <a:pPr lvl="0"/>
            <a:r>
              <a:rPr lang="en-US" dirty="0"/>
              <a:t>Brief </a:t>
            </a:r>
            <a:r>
              <a:rPr lang="en-US"/>
              <a:t>sentence about publication</a:t>
            </a:r>
            <a:endParaRPr lang="en-US" dirty="0"/>
          </a:p>
        </p:txBody>
      </p:sp>
      <p:sp>
        <p:nvSpPr>
          <p:cNvPr id="5" name="Picture Placeholder 2"/>
          <p:cNvSpPr>
            <a:spLocks noGrp="1"/>
          </p:cNvSpPr>
          <p:nvPr>
            <p:ph type="pic" sz="quarter" idx="14" hasCustomPrompt="1"/>
          </p:nvPr>
        </p:nvSpPr>
        <p:spPr>
          <a:xfrm>
            <a:off x="1277787" y="1336918"/>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
        <p:nvSpPr>
          <p:cNvPr id="6"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Cream)">
    <p:bg>
      <p:bgPr>
        <a:solidFill>
          <a:srgbClr val="FCF4E8"/>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1624326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742541"/>
            <a:ext cx="4726941" cy="3975353"/>
          </a:xfrm>
          <a:prstGeom prst="rect">
            <a:avLst/>
          </a:prstGeom>
        </p:spPr>
        <p:txBody>
          <a:bodyPr/>
          <a:lstStyle>
            <a:lvl1pPr marL="342900" indent="-342900" algn="l">
              <a:spcAft>
                <a:spcPts val="1800"/>
              </a:spcAft>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 point goes here</a:t>
            </a:r>
          </a:p>
          <a:p>
            <a:r>
              <a:rPr lang="en-US" dirty="0"/>
              <a:t>Bullet point goes here</a:t>
            </a:r>
          </a:p>
          <a:p>
            <a:r>
              <a:rPr lang="en-US" dirty="0"/>
              <a:t>Bullet point goes here</a:t>
            </a:r>
          </a:p>
          <a:p>
            <a:r>
              <a:rPr lang="en-US" dirty="0"/>
              <a:t>Bullet point goes here</a:t>
            </a:r>
          </a:p>
          <a:p>
            <a:r>
              <a:rPr lang="en-US" dirty="0"/>
              <a:t>Bullet point goes here</a:t>
            </a:r>
          </a:p>
        </p:txBody>
      </p:sp>
      <p:sp>
        <p:nvSpPr>
          <p:cNvPr id="5" name="Picture Placeholder 11"/>
          <p:cNvSpPr>
            <a:spLocks noGrp="1"/>
          </p:cNvSpPr>
          <p:nvPr>
            <p:ph type="pic" sz="quarter" idx="10" hasCustomPrompt="1"/>
          </p:nvPr>
        </p:nvSpPr>
        <p:spPr>
          <a:xfrm>
            <a:off x="696913" y="174299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9"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067"/>
          <a:stretch/>
        </p:blipFill>
        <p:spPr>
          <a:xfrm>
            <a:off x="280436" y="899072"/>
            <a:ext cx="8863564" cy="559981"/>
          </a:xfrm>
          <a:prstGeom prst="rect">
            <a:avLst/>
          </a:prstGeom>
        </p:spPr>
      </p:pic>
    </p:spTree>
    <p:extLst>
      <p:ext uri="{BB962C8B-B14F-4D97-AF65-F5344CB8AC3E}">
        <p14:creationId xmlns:p14="http://schemas.microsoft.com/office/powerpoint/2010/main" val="7764562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725844" y="1875780"/>
            <a:ext cx="5692312" cy="3656919"/>
          </a:xfrm>
          <a:prstGeom prst="rect">
            <a:avLst/>
          </a:prstGeom>
        </p:spPr>
        <p:txBody>
          <a:bodyPr/>
          <a:lstStyle>
            <a:lvl1pPr marL="342900" marR="0" indent="-342900" algn="l" defTabSz="685800" rtl="0" eaLnBrk="1" fontAlgn="auto" latinLnBrk="0" hangingPunct="1">
              <a:lnSpc>
                <a:spcPct val="90000"/>
              </a:lnSpc>
              <a:spcBef>
                <a:spcPts val="750"/>
              </a:spcBef>
              <a:spcAft>
                <a:spcPts val="1800"/>
              </a:spcAft>
              <a:buClrTx/>
              <a:buSzTx/>
              <a:buFont typeface="Arial" charset="0"/>
              <a:buChar char="•"/>
              <a:tabLst/>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endParaRPr lang="en-US" dirty="0">
              <a:latin typeface="Rubik" charset="0"/>
              <a:ea typeface="Rubik" charset="0"/>
              <a:cs typeface="Rubik" charset="0"/>
            </a:endParaRPr>
          </a:p>
        </p:txBody>
      </p:sp>
      <p:sp>
        <p:nvSpPr>
          <p:cNvPr id="10"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r="3067"/>
          <a:stretch/>
        </p:blipFill>
        <p:spPr>
          <a:xfrm>
            <a:off x="280436" y="899072"/>
            <a:ext cx="8863564" cy="559981"/>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with caption">
    <p:spTree>
      <p:nvGrpSpPr>
        <p:cNvPr id="1" name=""/>
        <p:cNvGrpSpPr/>
        <p:nvPr/>
      </p:nvGrpSpPr>
      <p:grpSpPr>
        <a:xfrm>
          <a:off x="0" y="0"/>
          <a:ext cx="0" cy="0"/>
          <a:chOff x="0" y="0"/>
          <a:chExt cx="0" cy="0"/>
        </a:xfrm>
      </p:grpSpPr>
      <p:sp>
        <p:nvSpPr>
          <p:cNvPr id="4" name="Picture Placeholder 6"/>
          <p:cNvSpPr>
            <a:spLocks noGrp="1"/>
          </p:cNvSpPr>
          <p:nvPr>
            <p:ph type="pic" sz="quarter" idx="11" hasCustomPrompt="1"/>
          </p:nvPr>
        </p:nvSpPr>
        <p:spPr>
          <a:xfrm>
            <a:off x="0" y="0"/>
            <a:ext cx="9144000" cy="4572000"/>
          </a:xfrm>
          <a:prstGeom prst="rect">
            <a:avLst/>
          </a:prstGeom>
        </p:spPr>
        <p:txBody>
          <a:bodyPr anchor="ctr"/>
          <a:lstStyle>
            <a:lvl1pPr marL="0" indent="0" algn="ctr">
              <a:buFontTx/>
              <a:buNone/>
              <a:defRPr>
                <a:solidFill>
                  <a:schemeClr val="bg1">
                    <a:lumMod val="65000"/>
                  </a:schemeClr>
                </a:solidFill>
              </a:defRPr>
            </a:lvl1pPr>
          </a:lstStyle>
          <a:p>
            <a:r>
              <a:rPr lang="en-US" dirty="0"/>
              <a:t>Place photo here</a:t>
            </a:r>
          </a:p>
        </p:txBody>
      </p:sp>
      <p:sp>
        <p:nvSpPr>
          <p:cNvPr id="5" name="Title 1"/>
          <p:cNvSpPr>
            <a:spLocks noGrp="1"/>
          </p:cNvSpPr>
          <p:nvPr>
            <p:ph type="title" hasCustomPrompt="1"/>
          </p:nvPr>
        </p:nvSpPr>
        <p:spPr>
          <a:xfrm>
            <a:off x="373462" y="5354320"/>
            <a:ext cx="7886700" cy="495750"/>
          </a:xfrm>
          <a:prstGeom prst="rect">
            <a:avLst/>
          </a:prstGeom>
        </p:spPr>
        <p:txBody>
          <a:bodyPr anchor="ctr">
            <a:normAutofit/>
          </a:bodyPr>
          <a:lstStyle>
            <a:lvl1pPr>
              <a:defRPr sz="3200" baseline="0">
                <a:solidFill>
                  <a:srgbClr val="122A58"/>
                </a:solidFill>
                <a:latin typeface="Rubik" charset="0"/>
                <a:ea typeface="Rubik" charset="0"/>
                <a:cs typeface="Rubik" charset="0"/>
              </a:defRPr>
            </a:lvl1pPr>
          </a:lstStyle>
          <a:p>
            <a:r>
              <a:rPr lang="en-US" dirty="0"/>
              <a:t>One line photo caption, 32pt Rubik</a:t>
            </a:r>
          </a:p>
        </p:txBody>
      </p:sp>
      <p:sp>
        <p:nvSpPr>
          <p:cNvPr id="6" name="Text Placeholder 5"/>
          <p:cNvSpPr>
            <a:spLocks noGrp="1"/>
          </p:cNvSpPr>
          <p:nvPr>
            <p:ph type="body" sz="quarter" idx="12" hasCustomPrompt="1"/>
          </p:nvPr>
        </p:nvSpPr>
        <p:spPr>
          <a:xfrm>
            <a:off x="3550567" y="6154778"/>
            <a:ext cx="5109509" cy="338619"/>
          </a:xfrm>
          <a:prstGeom prst="rect">
            <a:avLst/>
          </a:prstGeom>
        </p:spPr>
        <p:txBody>
          <a:bodyPr/>
          <a:lstStyle>
            <a:lvl1pPr marL="0" indent="0" algn="r">
              <a:buNone/>
              <a:defRPr sz="1400" baseline="0">
                <a:solidFill>
                  <a:srgbClr val="122A58"/>
                </a:solidFill>
                <a:latin typeface="Aleo" charset="0"/>
                <a:ea typeface="Aleo" charset="0"/>
                <a:cs typeface="Aleo" charset="0"/>
              </a:defRPr>
            </a:lvl1pPr>
            <a:lvl2pPr marL="457200" indent="0">
              <a:buNone/>
              <a:defRPr>
                <a:latin typeface="Rubik" charset="0"/>
                <a:ea typeface="Rubik" charset="0"/>
                <a:cs typeface="Rubik" charset="0"/>
              </a:defRPr>
            </a:lvl2pPr>
            <a:lvl3pPr marL="914400" indent="0">
              <a:buNone/>
              <a:defRPr>
                <a:latin typeface="Rubik" charset="0"/>
                <a:ea typeface="Rubik" charset="0"/>
                <a:cs typeface="Rubik" charset="0"/>
              </a:defRPr>
            </a:lvl3pPr>
            <a:lvl4pPr marL="1371600" indent="0">
              <a:buNone/>
              <a:defRPr>
                <a:latin typeface="Rubik" charset="0"/>
                <a:ea typeface="Rubik" charset="0"/>
                <a:cs typeface="Rubik" charset="0"/>
              </a:defRPr>
            </a:lvl4pPr>
            <a:lvl5pPr marL="1828800" indent="0">
              <a:buNone/>
              <a:defRPr>
                <a:latin typeface="Rubik" charset="0"/>
                <a:ea typeface="Rubik" charset="0"/>
                <a:cs typeface="Rubik" charset="0"/>
              </a:defRPr>
            </a:lvl5pPr>
          </a:lstStyle>
          <a:p>
            <a:pPr lvl="0"/>
            <a:r>
              <a:rPr lang="en-US"/>
              <a:t>Photo credit: Type source here </a:t>
            </a:r>
            <a:endParaRPr lang="en-US" dirty="0"/>
          </a:p>
        </p:txBody>
      </p:sp>
      <p:sp>
        <p:nvSpPr>
          <p:cNvPr id="8" name="TextBox 7"/>
          <p:cNvSpPr txBox="1"/>
          <p:nvPr userDrawn="1"/>
        </p:nvSpPr>
        <p:spPr>
          <a:xfrm>
            <a:off x="457200" y="6169618"/>
            <a:ext cx="407197" cy="253916"/>
          </a:xfrm>
          <a:prstGeom prst="rect">
            <a:avLst/>
          </a:prstGeom>
          <a:noFill/>
        </p:spPr>
        <p:txBody>
          <a:bodyPr wrap="square" lIns="0" bIns="0" rtlCol="0" anchor="b" anchorCtr="0">
            <a:spAutoFit/>
          </a:bodyPr>
          <a:lstStyle/>
          <a:p>
            <a:fld id="{72CB293C-7C11-EA43-8CE1-72C831CECA36}" type="slidenum">
              <a:rPr lang="en-US" sz="1350" b="1" smtClean="0">
                <a:solidFill>
                  <a:schemeClr val="tx1"/>
                </a:solidFill>
                <a:latin typeface="Rubik" charset="0"/>
                <a:ea typeface="Rubik" charset="0"/>
                <a:cs typeface="Rubik" charset="0"/>
              </a:rPr>
              <a:t>‹#›</a:t>
            </a:fld>
            <a:endParaRPr lang="en-US" sz="1350" dirty="0">
              <a:solidFill>
                <a:schemeClr val="tx1"/>
              </a:solidFill>
              <a:latin typeface="Rubik" charset="0"/>
              <a:ea typeface="Rubik" charset="0"/>
              <a:cs typeface="Rubik" charset="0"/>
            </a:endParaRPr>
          </a:p>
        </p:txBody>
      </p:sp>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5137" r="15137"/>
          <a:stretch/>
        </p:blipFill>
        <p:spPr>
          <a:xfrm rot="10800000">
            <a:off x="-2" y="4315378"/>
            <a:ext cx="9144001" cy="927494"/>
          </a:xfrm>
          <a:prstGeom prst="rect">
            <a:avLst/>
          </a:prstGeom>
        </p:spPr>
      </p:pic>
    </p:spTree>
    <p:extLst>
      <p:ext uri="{BB962C8B-B14F-4D97-AF65-F5344CB8AC3E}">
        <p14:creationId xmlns:p14="http://schemas.microsoft.com/office/powerpoint/2010/main" val="224241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914400" y="914400"/>
            <a:ext cx="7886700" cy="603703"/>
          </a:xfrm>
          <a:prstGeom prst="rect">
            <a:avLst/>
          </a:prstGeom>
        </p:spPr>
        <p:txBody>
          <a:bodyPr/>
          <a:lstStyle>
            <a:lvl1pPr>
              <a:defRPr sz="3200" b="1" i="0">
                <a:solidFill>
                  <a:schemeClr val="bg1"/>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783048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29064822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16" name="Title 1"/>
          <p:cNvSpPr>
            <a:spLocks noGrp="1"/>
          </p:cNvSpPr>
          <p:nvPr>
            <p:ph type="title" hasCustomPrompt="1"/>
          </p:nvPr>
        </p:nvSpPr>
        <p:spPr>
          <a:xfrm>
            <a:off x="914400" y="1550460"/>
            <a:ext cx="7162800" cy="2860673"/>
          </a:xfrm>
          <a:prstGeom prst="rect">
            <a:avLst/>
          </a:prstGeom>
        </p:spPr>
        <p:txBody>
          <a:bodyPr/>
          <a:lstStyle>
            <a:lvl1pPr>
              <a:lnSpc>
                <a:spcPct val="100000"/>
              </a:lnSpc>
              <a:defRPr sz="3200" b="0" i="0" baseline="0">
                <a:solidFill>
                  <a:srgbClr val="122A58"/>
                </a:solidFill>
                <a:latin typeface="Rubik" charset="0"/>
                <a:ea typeface="Rubik" charset="0"/>
                <a:cs typeface="Rubik" charset="0"/>
              </a:defRPr>
            </a:lvl1pPr>
          </a:lstStyle>
          <a:p>
            <a:r>
              <a:rPr lang="en-US" dirty="0"/>
              <a:t>This is a placeholder quote. </a:t>
            </a:r>
            <a:br>
              <a:rPr lang="en-US" dirty="0"/>
            </a:br>
            <a:r>
              <a:rPr lang="en-US" dirty="0"/>
              <a:t>Replace with new quote. </a:t>
            </a:r>
            <a:br>
              <a:rPr lang="en-US" dirty="0"/>
            </a:br>
            <a:r>
              <a:rPr lang="en-US" dirty="0"/>
              <a:t>Change type size to 48pt for a shorter, or 36pt for a longer quote. </a:t>
            </a:r>
          </a:p>
        </p:txBody>
      </p:sp>
      <p:sp>
        <p:nvSpPr>
          <p:cNvPr id="17" name="Text Placeholder 4"/>
          <p:cNvSpPr>
            <a:spLocks noGrp="1"/>
          </p:cNvSpPr>
          <p:nvPr>
            <p:ph type="body" sz="quarter" idx="10" hasCustomPrompt="1"/>
          </p:nvPr>
        </p:nvSpPr>
        <p:spPr>
          <a:xfrm>
            <a:off x="914400" y="4614863"/>
            <a:ext cx="5808663" cy="515937"/>
          </a:xfrm>
          <a:prstGeom prst="rect">
            <a:avLst/>
          </a:prstGeom>
        </p:spPr>
        <p:txBody>
          <a:bodyPr/>
          <a:lstStyle>
            <a:lvl1pPr marL="0" indent="0">
              <a:buFontTx/>
              <a:buNone/>
              <a:defRPr sz="1600" baseline="0">
                <a:solidFill>
                  <a:srgbClr val="122A58"/>
                </a:solidFill>
                <a:latin typeface="Aleo" charset="0"/>
                <a:ea typeface="Aleo" charset="0"/>
                <a:cs typeface="Aleo" charset="0"/>
              </a:defRPr>
            </a:lvl1pPr>
            <a:lvl2pPr marL="342900" indent="0">
              <a:buFontTx/>
              <a:buNone/>
              <a:defRPr sz="1600">
                <a:latin typeface="Aleo" charset="0"/>
                <a:ea typeface="Aleo" charset="0"/>
                <a:cs typeface="Aleo" charset="0"/>
              </a:defRPr>
            </a:lvl2pPr>
            <a:lvl3pPr marL="685800" indent="0">
              <a:buFontTx/>
              <a:buNone/>
              <a:defRPr sz="1600">
                <a:latin typeface="Aleo" charset="0"/>
                <a:ea typeface="Aleo" charset="0"/>
                <a:cs typeface="Aleo" charset="0"/>
              </a:defRPr>
            </a:lvl3pPr>
            <a:lvl4pPr marL="1028700" indent="0">
              <a:buFontTx/>
              <a:buNone/>
              <a:defRPr sz="1600">
                <a:latin typeface="Aleo" charset="0"/>
                <a:ea typeface="Aleo" charset="0"/>
                <a:cs typeface="Aleo" charset="0"/>
              </a:defRPr>
            </a:lvl4pPr>
            <a:lvl5pPr marL="1371600" indent="0">
              <a:buFontTx/>
              <a:buNone/>
              <a:defRPr sz="1600">
                <a:latin typeface="Aleo" charset="0"/>
                <a:ea typeface="Aleo" charset="0"/>
                <a:cs typeface="Aleo" charset="0"/>
              </a:defRPr>
            </a:lvl5pPr>
          </a:lstStyle>
          <a:p>
            <a:pPr lvl="0"/>
            <a:r>
              <a:rPr lang="en-US" dirty="0"/>
              <a:t>– Credit name, context of the quote</a:t>
            </a:r>
          </a:p>
        </p:txBody>
      </p:sp>
      <p:pic>
        <p:nvPicPr>
          <p:cNvPr id="2" name="Picture 1"/>
          <p:cNvPicPr>
            <a:picLocks noChangeAspect="1"/>
          </p:cNvPicPr>
          <p:nvPr userDrawn="1"/>
        </p:nvPicPr>
        <p:blipFill rotWithShape="1">
          <a:blip r:embed="rId2">
            <a:alphaModFix amt="35000"/>
          </a:blip>
          <a:srcRect t="12182"/>
          <a:stretch/>
        </p:blipFill>
        <p:spPr>
          <a:xfrm>
            <a:off x="785230" y="-1"/>
            <a:ext cx="1739900" cy="1081831"/>
          </a:xfrm>
          <a:prstGeom prst="rect">
            <a:avLst/>
          </a:prstGeom>
        </p:spPr>
      </p:pic>
      <p:pic>
        <p:nvPicPr>
          <p:cNvPr id="5" name="Picture 4"/>
          <p:cNvPicPr>
            <a:picLocks noChangeAspect="1"/>
          </p:cNvPicPr>
          <p:nvPr userDrawn="1"/>
        </p:nvPicPr>
        <p:blipFill rotWithShape="1">
          <a:blip r:embed="rId2">
            <a:alphaModFix amt="35000"/>
          </a:blip>
          <a:srcRect t="17976"/>
          <a:stretch/>
        </p:blipFill>
        <p:spPr>
          <a:xfrm rot="10800000">
            <a:off x="6632374" y="5847546"/>
            <a:ext cx="1739900" cy="1010454"/>
          </a:xfrm>
          <a:prstGeom prst="rect">
            <a:avLst/>
          </a:prstGeom>
        </p:spPr>
      </p:pic>
    </p:spTree>
    <p:extLst>
      <p:ext uri="{BB962C8B-B14F-4D97-AF65-F5344CB8AC3E}">
        <p14:creationId xmlns:p14="http://schemas.microsoft.com/office/powerpoint/2010/main" val="42927999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ublication reference (for simple cover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2637405" y="1385044"/>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
        <p:nvSpPr>
          <p:cNvPr id="4"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25691153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ublication reference - with text (for simple cover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4" name="Text Placeholder 21"/>
          <p:cNvSpPr>
            <a:spLocks noGrp="1"/>
          </p:cNvSpPr>
          <p:nvPr>
            <p:ph type="body" sz="quarter" idx="12" hasCustomPrompt="1"/>
          </p:nvPr>
        </p:nvSpPr>
        <p:spPr>
          <a:xfrm>
            <a:off x="5244360" y="2751130"/>
            <a:ext cx="2881067" cy="1762997"/>
          </a:xfrm>
          <a:prstGeom prst="rect">
            <a:avLst/>
          </a:prstGeom>
        </p:spPr>
        <p:txBody>
          <a:bodyPr anchor="ctr"/>
          <a:lstStyle>
            <a:lvl1pPr marL="0" indent="0">
              <a:buFontTx/>
              <a:buNone/>
              <a:defRPr sz="2400" b="0" baseline="0">
                <a:solidFill>
                  <a:schemeClr val="tx1"/>
                </a:solidFill>
                <a:latin typeface="Rubik" charset="0"/>
                <a:ea typeface="Rubik" charset="0"/>
                <a:cs typeface="Rubik" charset="0"/>
              </a:defRPr>
            </a:lvl1pPr>
            <a:lvl2pPr marL="342900" indent="0">
              <a:buFontTx/>
              <a:buNone/>
              <a:defRPr sz="1800" b="1">
                <a:solidFill>
                  <a:srgbClr val="122A58"/>
                </a:solidFill>
                <a:latin typeface="Rubik" charset="0"/>
                <a:ea typeface="Rubik" charset="0"/>
                <a:cs typeface="Rubik" charset="0"/>
              </a:defRPr>
            </a:lvl2pPr>
            <a:lvl3pPr marL="685800" indent="0">
              <a:buFontTx/>
              <a:buNone/>
              <a:defRPr sz="1800" b="1">
                <a:solidFill>
                  <a:srgbClr val="122A58"/>
                </a:solidFill>
                <a:latin typeface="Rubik" charset="0"/>
                <a:ea typeface="Rubik" charset="0"/>
                <a:cs typeface="Rubik" charset="0"/>
              </a:defRPr>
            </a:lvl3pPr>
            <a:lvl4pPr marL="1028700" indent="0">
              <a:buFontTx/>
              <a:buNone/>
              <a:defRPr sz="1800" b="1">
                <a:solidFill>
                  <a:srgbClr val="122A58"/>
                </a:solidFill>
                <a:latin typeface="Rubik" charset="0"/>
                <a:ea typeface="Rubik" charset="0"/>
                <a:cs typeface="Rubik" charset="0"/>
              </a:defRPr>
            </a:lvl4pPr>
            <a:lvl5pPr marL="1371600" indent="0">
              <a:buFontTx/>
              <a:buNone/>
              <a:defRPr sz="1800" b="1">
                <a:solidFill>
                  <a:srgbClr val="122A58"/>
                </a:solidFill>
                <a:latin typeface="Rubik" charset="0"/>
                <a:ea typeface="Rubik" charset="0"/>
                <a:cs typeface="Rubik" charset="0"/>
              </a:defRPr>
            </a:lvl5pPr>
          </a:lstStyle>
          <a:p>
            <a:pPr lvl="0"/>
            <a:r>
              <a:rPr lang="en-US" dirty="0"/>
              <a:t>Brief </a:t>
            </a:r>
            <a:r>
              <a:rPr lang="en-US"/>
              <a:t>sentence about publication</a:t>
            </a:r>
            <a:endParaRPr lang="en-US" dirty="0"/>
          </a:p>
        </p:txBody>
      </p:sp>
      <p:sp>
        <p:nvSpPr>
          <p:cNvPr id="5" name="Picture Placeholder 2"/>
          <p:cNvSpPr>
            <a:spLocks noGrp="1"/>
          </p:cNvSpPr>
          <p:nvPr>
            <p:ph type="pic" sz="quarter" idx="14" hasCustomPrompt="1"/>
          </p:nvPr>
        </p:nvSpPr>
        <p:spPr>
          <a:xfrm>
            <a:off x="1277787" y="1336918"/>
            <a:ext cx="3566929" cy="4616026"/>
          </a:xfrm>
          <a:prstGeom prst="rect">
            <a:avLst/>
          </a:prstGeom>
          <a:solidFill>
            <a:schemeClr val="bg1"/>
          </a:solidFill>
          <a:effectLst>
            <a:outerShdw blurRad="419100" dist="241300" dir="2700000" algn="tl" rotWithShape="0">
              <a:prstClr val="black">
                <a:alpha val="55000"/>
              </a:prstClr>
            </a:outerShdw>
          </a:effectLst>
        </p:spPr>
        <p:txBody>
          <a:bodyPr anchor="ctr"/>
          <a:lstStyle>
            <a:lvl1pPr marL="0" indent="0" algn="ctr">
              <a:buNone/>
              <a:defRPr sz="2000" baseline="0">
                <a:latin typeface="Rubik" charset="0"/>
                <a:ea typeface="Rubik" charset="0"/>
                <a:cs typeface="Rubik" charset="0"/>
              </a:defRPr>
            </a:lvl1pPr>
          </a:lstStyle>
          <a:p>
            <a:r>
              <a:rPr lang="en-US" dirty="0"/>
              <a:t>Place publication cover thumbnail here</a:t>
            </a:r>
          </a:p>
        </p:txBody>
      </p:sp>
      <p:sp>
        <p:nvSpPr>
          <p:cNvPr id="6"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344689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Cream)">
    <p:bg>
      <p:bgPr>
        <a:solidFill>
          <a:srgbClr val="FCF4E8"/>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2172771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742541"/>
            <a:ext cx="4726941" cy="3975353"/>
          </a:xfrm>
          <a:prstGeom prst="rect">
            <a:avLst/>
          </a:prstGeom>
        </p:spPr>
        <p:txBody>
          <a:bodyPr/>
          <a:lstStyle>
            <a:lvl1pPr marL="342900" indent="-342900" algn="l">
              <a:spcAft>
                <a:spcPts val="1800"/>
              </a:spcAft>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 point goes here</a:t>
            </a:r>
          </a:p>
          <a:p>
            <a:r>
              <a:rPr lang="en-US" dirty="0"/>
              <a:t>Bullet point goes here</a:t>
            </a:r>
          </a:p>
          <a:p>
            <a:r>
              <a:rPr lang="en-US" dirty="0"/>
              <a:t>Bullet point goes here</a:t>
            </a:r>
          </a:p>
          <a:p>
            <a:r>
              <a:rPr lang="en-US" dirty="0"/>
              <a:t>Bullet point goes here</a:t>
            </a:r>
          </a:p>
          <a:p>
            <a:r>
              <a:rPr lang="en-US" dirty="0"/>
              <a:t>Bullet point goes here</a:t>
            </a:r>
          </a:p>
        </p:txBody>
      </p:sp>
      <p:sp>
        <p:nvSpPr>
          <p:cNvPr id="5" name="Picture Placeholder 11"/>
          <p:cNvSpPr>
            <a:spLocks noGrp="1"/>
          </p:cNvSpPr>
          <p:nvPr>
            <p:ph type="pic" sz="quarter" idx="10" hasCustomPrompt="1"/>
          </p:nvPr>
        </p:nvSpPr>
        <p:spPr>
          <a:xfrm>
            <a:off x="696913" y="174299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pic>
        <p:nvPicPr>
          <p:cNvPr id="8" name="Picture 7"/>
          <p:cNvPicPr>
            <a:picLocks noChangeAspect="1"/>
          </p:cNvPicPr>
          <p:nvPr userDrawn="1"/>
        </p:nvPicPr>
        <p:blipFill rotWithShape="1">
          <a:blip r:embed="rId2"/>
          <a:srcRect l="-1" t="-1" r="1022" b="-33502"/>
          <a:stretch/>
        </p:blipFill>
        <p:spPr>
          <a:xfrm>
            <a:off x="461319" y="1106979"/>
            <a:ext cx="8692841" cy="196133"/>
          </a:xfrm>
          <a:prstGeom prst="rect">
            <a:avLst/>
          </a:prstGeom>
        </p:spPr>
      </p:pic>
      <p:sp>
        <p:nvSpPr>
          <p:cNvPr id="9"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3026313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725844" y="1875780"/>
            <a:ext cx="5692312" cy="3656919"/>
          </a:xfrm>
          <a:prstGeom prst="rect">
            <a:avLst/>
          </a:prstGeom>
        </p:spPr>
        <p:txBody>
          <a:bodyPr/>
          <a:lstStyle>
            <a:lvl1pPr marL="342900" marR="0" indent="-342900" algn="l" defTabSz="685800" rtl="0" eaLnBrk="1" fontAlgn="auto" latinLnBrk="0" hangingPunct="1">
              <a:lnSpc>
                <a:spcPct val="90000"/>
              </a:lnSpc>
              <a:spcBef>
                <a:spcPts val="750"/>
              </a:spcBef>
              <a:spcAft>
                <a:spcPts val="1800"/>
              </a:spcAft>
              <a:buClrTx/>
              <a:buSzTx/>
              <a:buFont typeface="Arial" charset="0"/>
              <a:buChar char="•"/>
              <a:tabLst/>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r>
              <a:rPr lang="en-US" dirty="0">
                <a:latin typeface="Rubik" charset="0"/>
                <a:ea typeface="Rubik" charset="0"/>
                <a:cs typeface="Rubik" charset="0"/>
              </a:rPr>
              <a:t>Bullet point goes here</a:t>
            </a:r>
          </a:p>
          <a:p>
            <a:endParaRPr lang="en-US" dirty="0">
              <a:latin typeface="Rubik" charset="0"/>
              <a:ea typeface="Rubik" charset="0"/>
              <a:cs typeface="Rubik" charset="0"/>
            </a:endParaRPr>
          </a:p>
        </p:txBody>
      </p:sp>
      <p:pic>
        <p:nvPicPr>
          <p:cNvPr id="9" name="Picture 8"/>
          <p:cNvPicPr>
            <a:picLocks noChangeAspect="1"/>
          </p:cNvPicPr>
          <p:nvPr userDrawn="1"/>
        </p:nvPicPr>
        <p:blipFill rotWithShape="1">
          <a:blip r:embed="rId2"/>
          <a:srcRect l="-1" t="-1" r="1022" b="-33502"/>
          <a:stretch/>
        </p:blipFill>
        <p:spPr>
          <a:xfrm>
            <a:off x="461319" y="1106979"/>
            <a:ext cx="8692841" cy="196133"/>
          </a:xfrm>
          <a:prstGeom prst="rect">
            <a:avLst/>
          </a:prstGeom>
        </p:spPr>
      </p:pic>
      <p:sp>
        <p:nvSpPr>
          <p:cNvPr id="10"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9507659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to with caption">
    <p:spTree>
      <p:nvGrpSpPr>
        <p:cNvPr id="1" name=""/>
        <p:cNvGrpSpPr/>
        <p:nvPr/>
      </p:nvGrpSpPr>
      <p:grpSpPr>
        <a:xfrm>
          <a:off x="0" y="0"/>
          <a:ext cx="0" cy="0"/>
          <a:chOff x="0" y="0"/>
          <a:chExt cx="0" cy="0"/>
        </a:xfrm>
      </p:grpSpPr>
      <p:sp>
        <p:nvSpPr>
          <p:cNvPr id="4" name="Picture Placeholder 6"/>
          <p:cNvSpPr>
            <a:spLocks noGrp="1"/>
          </p:cNvSpPr>
          <p:nvPr>
            <p:ph type="pic" sz="quarter" idx="11" hasCustomPrompt="1"/>
          </p:nvPr>
        </p:nvSpPr>
        <p:spPr>
          <a:xfrm>
            <a:off x="0" y="0"/>
            <a:ext cx="9144000" cy="4572000"/>
          </a:xfrm>
          <a:prstGeom prst="rect">
            <a:avLst/>
          </a:prstGeom>
        </p:spPr>
        <p:txBody>
          <a:bodyPr anchor="ctr"/>
          <a:lstStyle>
            <a:lvl1pPr marL="0" indent="0" algn="ctr">
              <a:buFontTx/>
              <a:buNone/>
              <a:defRPr>
                <a:solidFill>
                  <a:schemeClr val="bg1">
                    <a:lumMod val="65000"/>
                  </a:schemeClr>
                </a:solidFill>
              </a:defRPr>
            </a:lvl1pPr>
          </a:lstStyle>
          <a:p>
            <a:r>
              <a:rPr lang="en-US" dirty="0"/>
              <a:t>Place photo here</a:t>
            </a:r>
          </a:p>
        </p:txBody>
      </p:sp>
      <p:sp>
        <p:nvSpPr>
          <p:cNvPr id="5" name="Title 1"/>
          <p:cNvSpPr>
            <a:spLocks noGrp="1"/>
          </p:cNvSpPr>
          <p:nvPr>
            <p:ph type="title" hasCustomPrompt="1"/>
          </p:nvPr>
        </p:nvSpPr>
        <p:spPr>
          <a:xfrm>
            <a:off x="373462" y="5354320"/>
            <a:ext cx="7886700" cy="495750"/>
          </a:xfrm>
          <a:prstGeom prst="rect">
            <a:avLst/>
          </a:prstGeom>
        </p:spPr>
        <p:txBody>
          <a:bodyPr anchor="ctr">
            <a:normAutofit/>
          </a:bodyPr>
          <a:lstStyle>
            <a:lvl1pPr>
              <a:defRPr sz="3200" baseline="0">
                <a:solidFill>
                  <a:srgbClr val="122A58"/>
                </a:solidFill>
                <a:latin typeface="Rubik" charset="0"/>
                <a:ea typeface="Rubik" charset="0"/>
                <a:cs typeface="Rubik" charset="0"/>
              </a:defRPr>
            </a:lvl1pPr>
          </a:lstStyle>
          <a:p>
            <a:r>
              <a:rPr lang="en-US" dirty="0"/>
              <a:t>One line photo caption, 32pt Rubik</a:t>
            </a:r>
          </a:p>
        </p:txBody>
      </p:sp>
      <p:sp>
        <p:nvSpPr>
          <p:cNvPr id="6" name="Text Placeholder 5"/>
          <p:cNvSpPr>
            <a:spLocks noGrp="1"/>
          </p:cNvSpPr>
          <p:nvPr>
            <p:ph type="body" sz="quarter" idx="12" hasCustomPrompt="1"/>
          </p:nvPr>
        </p:nvSpPr>
        <p:spPr>
          <a:xfrm>
            <a:off x="3550567" y="6154778"/>
            <a:ext cx="5109509" cy="338619"/>
          </a:xfrm>
          <a:prstGeom prst="rect">
            <a:avLst/>
          </a:prstGeom>
        </p:spPr>
        <p:txBody>
          <a:bodyPr/>
          <a:lstStyle>
            <a:lvl1pPr marL="0" indent="0" algn="r">
              <a:buNone/>
              <a:defRPr sz="1400" baseline="0">
                <a:solidFill>
                  <a:srgbClr val="122A58"/>
                </a:solidFill>
                <a:latin typeface="Aleo" charset="0"/>
                <a:ea typeface="Aleo" charset="0"/>
                <a:cs typeface="Aleo" charset="0"/>
              </a:defRPr>
            </a:lvl1pPr>
            <a:lvl2pPr marL="457200" indent="0">
              <a:buNone/>
              <a:defRPr>
                <a:latin typeface="Rubik" charset="0"/>
                <a:ea typeface="Rubik" charset="0"/>
                <a:cs typeface="Rubik" charset="0"/>
              </a:defRPr>
            </a:lvl2pPr>
            <a:lvl3pPr marL="914400" indent="0">
              <a:buNone/>
              <a:defRPr>
                <a:latin typeface="Rubik" charset="0"/>
                <a:ea typeface="Rubik" charset="0"/>
                <a:cs typeface="Rubik" charset="0"/>
              </a:defRPr>
            </a:lvl3pPr>
            <a:lvl4pPr marL="1371600" indent="0">
              <a:buNone/>
              <a:defRPr>
                <a:latin typeface="Rubik" charset="0"/>
                <a:ea typeface="Rubik" charset="0"/>
                <a:cs typeface="Rubik" charset="0"/>
              </a:defRPr>
            </a:lvl4pPr>
            <a:lvl5pPr marL="1828800" indent="0">
              <a:buNone/>
              <a:defRPr>
                <a:latin typeface="Rubik" charset="0"/>
                <a:ea typeface="Rubik" charset="0"/>
                <a:cs typeface="Rubik" charset="0"/>
              </a:defRPr>
            </a:lvl5pPr>
          </a:lstStyle>
          <a:p>
            <a:pPr lvl="0"/>
            <a:r>
              <a:rPr lang="en-US"/>
              <a:t>Photo credit: Type source here </a:t>
            </a:r>
            <a:endParaRPr lang="en-US" dirty="0"/>
          </a:p>
        </p:txBody>
      </p:sp>
      <p:sp>
        <p:nvSpPr>
          <p:cNvPr id="8" name="TextBox 7"/>
          <p:cNvSpPr txBox="1"/>
          <p:nvPr userDrawn="1"/>
        </p:nvSpPr>
        <p:spPr>
          <a:xfrm>
            <a:off x="457200" y="6169618"/>
            <a:ext cx="407197" cy="253916"/>
          </a:xfrm>
          <a:prstGeom prst="rect">
            <a:avLst/>
          </a:prstGeom>
          <a:noFill/>
        </p:spPr>
        <p:txBody>
          <a:bodyPr wrap="square" lIns="0" bIns="0" rtlCol="0" anchor="b" anchorCtr="0">
            <a:spAutoFit/>
          </a:bodyPr>
          <a:lstStyle/>
          <a:p>
            <a:fld id="{72CB293C-7C11-EA43-8CE1-72C831CECA36}" type="slidenum">
              <a:rPr lang="en-US" sz="1350" b="1" smtClean="0">
                <a:solidFill>
                  <a:schemeClr val="tx1"/>
                </a:solidFill>
                <a:latin typeface="Rubik" charset="0"/>
                <a:ea typeface="Rubik" charset="0"/>
                <a:cs typeface="Rubik" charset="0"/>
              </a:rPr>
              <a:t>‹#›</a:t>
            </a:fld>
            <a:endParaRPr lang="en-US" sz="1350" dirty="0">
              <a:solidFill>
                <a:schemeClr val="tx1"/>
              </a:solidFill>
              <a:latin typeface="Rubik" charset="0"/>
              <a:ea typeface="Rubik" charset="0"/>
              <a:cs typeface="Rubik" charset="0"/>
            </a:endParaRPr>
          </a:p>
        </p:txBody>
      </p:sp>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15137" r="15137"/>
          <a:stretch/>
        </p:blipFill>
        <p:spPr>
          <a:xfrm rot="10800000">
            <a:off x="-2" y="4315378"/>
            <a:ext cx="9144001" cy="927494"/>
          </a:xfrm>
          <a:prstGeom prst="rect">
            <a:avLst/>
          </a:prstGeom>
        </p:spPr>
      </p:pic>
    </p:spTree>
    <p:extLst>
      <p:ext uri="{BB962C8B-B14F-4D97-AF65-F5344CB8AC3E}">
        <p14:creationId xmlns:p14="http://schemas.microsoft.com/office/powerpoint/2010/main" val="10267729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Bold bullets">
    <p:bg>
      <p:bgPr>
        <a:gradFill>
          <a:gsLst>
            <a:gs pos="0">
              <a:srgbClr val="71B1C8"/>
            </a:gs>
            <a:gs pos="94000">
              <a:srgbClr val="98B148"/>
            </a:gs>
          </a:gsLst>
          <a:lin ang="3000000" scaled="0"/>
        </a:gradFill>
        <a:effectLst/>
      </p:bgPr>
    </p:bg>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457200" y="457200"/>
            <a:ext cx="7927340" cy="603069"/>
          </a:xfrm>
          <a:prstGeom prst="rect">
            <a:avLst/>
          </a:prstGeom>
        </p:spPr>
        <p:txBody>
          <a:bodyPr lIns="0"/>
          <a:lstStyle>
            <a:lvl1pPr>
              <a:defRPr sz="3200" b="1" i="0">
                <a:solidFill>
                  <a:srgbClr val="122A58"/>
                </a:solidFill>
                <a:latin typeface="Rubik" charset="0"/>
                <a:ea typeface="Rubik" charset="0"/>
                <a:cs typeface="Rubik" charset="0"/>
              </a:defRPr>
            </a:lvl1pPr>
          </a:lstStyle>
          <a:p>
            <a:r>
              <a:rPr lang="en-US" dirty="0"/>
              <a:t>Headline 32pt Rubik</a:t>
            </a:r>
          </a:p>
        </p:txBody>
      </p:sp>
    </p:spTree>
    <p:extLst>
      <p:ext uri="{BB962C8B-B14F-4D97-AF65-F5344CB8AC3E}">
        <p14:creationId xmlns:p14="http://schemas.microsoft.com/office/powerpoint/2010/main" val="18392670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Bullet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96913" y="1667435"/>
            <a:ext cx="7783057" cy="4319708"/>
          </a:xfrm>
          <a:prstGeom prst="rect">
            <a:avLst/>
          </a:prstGeom>
        </p:spPr>
        <p:txBody>
          <a:bodyPr/>
          <a:lstStyle>
            <a:lvl1pPr marL="342900" indent="-342900" algn="l">
              <a:buFont typeface="Arial" charset="0"/>
              <a:buChar char="•"/>
              <a:defRPr sz="2400">
                <a:solidFill>
                  <a:srgbClr val="122A5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19058378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181474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35369255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6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37242872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7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6721170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8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2100995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9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3735274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0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24749741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1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24850102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17033069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Bullets with graphi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57599" y="1545771"/>
            <a:ext cx="4822371" cy="4441372"/>
          </a:xfrm>
          <a:prstGeom prst="rect">
            <a:avLst/>
          </a:prstGeom>
        </p:spPr>
        <p:txBody>
          <a:bodyPr/>
          <a:lstStyle>
            <a:lvl1pPr marL="342900" indent="-342900" algn="l">
              <a:buFont typeface="Arial" charset="0"/>
              <a:buChar char="•"/>
              <a:defRPr sz="2400">
                <a:solidFill>
                  <a:srgbClr val="122A58"/>
                </a:solidFill>
                <a:latin typeface="Rubik" charset="0"/>
                <a:ea typeface="Rubik" charset="0"/>
                <a:cs typeface="Rubi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Bullet</a:t>
            </a:r>
          </a:p>
          <a:p>
            <a:r>
              <a:rPr lang="en-US" dirty="0"/>
              <a:t>Bullet</a:t>
            </a:r>
          </a:p>
          <a:p>
            <a:r>
              <a:rPr lang="en-US" dirty="0"/>
              <a:t>Bullet</a:t>
            </a:r>
          </a:p>
          <a:p>
            <a:r>
              <a:rPr lang="en-US" dirty="0"/>
              <a:t>Bullet</a:t>
            </a:r>
          </a:p>
          <a:p>
            <a:r>
              <a:rPr lang="en-US" dirty="0"/>
              <a:t>Bullet</a:t>
            </a:r>
          </a:p>
        </p:txBody>
      </p:sp>
      <p:sp>
        <p:nvSpPr>
          <p:cNvPr id="5" name="Picture Placeholder 11"/>
          <p:cNvSpPr>
            <a:spLocks noGrp="1"/>
          </p:cNvSpPr>
          <p:nvPr>
            <p:ph type="pic" sz="quarter" idx="10" hasCustomPrompt="1"/>
          </p:nvPr>
        </p:nvSpPr>
        <p:spPr>
          <a:xfrm>
            <a:off x="696913" y="1546225"/>
            <a:ext cx="2405062" cy="2438400"/>
          </a:xfrm>
          <a:prstGeom prst="rect">
            <a:avLst/>
          </a:prstGeom>
        </p:spPr>
        <p:txBody>
          <a:bodyPr anchor="ctr"/>
          <a:lstStyle>
            <a:lvl1pPr marL="0" indent="0" algn="ctr">
              <a:buNone/>
              <a:defRPr>
                <a:solidFill>
                  <a:schemeClr val="bg1">
                    <a:lumMod val="65000"/>
                  </a:schemeClr>
                </a:solidFill>
                <a:latin typeface="Rubik" charset="0"/>
                <a:ea typeface="Rubik" charset="0"/>
                <a:cs typeface="Rubik" charset="0"/>
              </a:defRPr>
            </a:lvl1pPr>
          </a:lstStyle>
          <a:p>
            <a:r>
              <a:rPr lang="en-US" dirty="0"/>
              <a:t>Icon here</a:t>
            </a:r>
          </a:p>
        </p:txBody>
      </p:sp>
      <p:sp>
        <p:nvSpPr>
          <p:cNvPr id="6" name="Text Placeholder 13"/>
          <p:cNvSpPr>
            <a:spLocks noGrp="1"/>
          </p:cNvSpPr>
          <p:nvPr>
            <p:ph type="body" sz="quarter" idx="11" hasCustomPrompt="1"/>
          </p:nvPr>
        </p:nvSpPr>
        <p:spPr>
          <a:xfrm>
            <a:off x="696913" y="363538"/>
            <a:ext cx="8447087" cy="847725"/>
          </a:xfrm>
          <a:prstGeom prst="rect">
            <a:avLst/>
          </a:prstGeom>
        </p:spPr>
        <p:txBody>
          <a:bodyPr>
            <a:normAutofit/>
          </a:bodyPr>
          <a:lstStyle>
            <a:lvl1pPr marL="0" indent="0">
              <a:buFontTx/>
              <a:buNone/>
              <a:defRPr sz="3200" b="1">
                <a:solidFill>
                  <a:srgbClr val="122A58"/>
                </a:solidFill>
                <a:latin typeface="Rubik" charset="0"/>
                <a:ea typeface="Rubik" charset="0"/>
                <a:cs typeface="Rubik" charset="0"/>
              </a:defRPr>
            </a:lvl1pPr>
          </a:lstStyle>
          <a:p>
            <a:r>
              <a:rPr lang="en-US" dirty="0">
                <a:solidFill>
                  <a:srgbClr val="122A58"/>
                </a:solidFill>
              </a:rPr>
              <a:t>Headline 32pt Rubik</a:t>
            </a:r>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3258" t="-16920" b="-2"/>
          <a:stretch/>
        </p:blipFill>
        <p:spPr>
          <a:xfrm rot="10800000">
            <a:off x="696912" y="1059274"/>
            <a:ext cx="8447087" cy="248664"/>
          </a:xfrm>
          <a:prstGeom prst="rect">
            <a:avLst/>
          </a:prstGeom>
        </p:spPr>
      </p:pic>
    </p:spTree>
    <p:extLst>
      <p:ext uri="{BB962C8B-B14F-4D97-AF65-F5344CB8AC3E}">
        <p14:creationId xmlns:p14="http://schemas.microsoft.com/office/powerpoint/2010/main" val="550893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image" Target="../media/image1.png"/><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16.emf"/><Relationship Id="rId5" Type="http://schemas.openxmlformats.org/officeDocument/2006/relationships/slideLayout" Target="../slideLayouts/slideLayout33.xml"/><Relationship Id="rId10"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3" Type="http://schemas.openxmlformats.org/officeDocument/2006/relationships/slideLayout" Target="../slideLayouts/slideLayout40.xml"/><Relationship Id="rId21" Type="http://schemas.openxmlformats.org/officeDocument/2006/relationships/image" Target="../media/image16.emf"/><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22A5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9263952"/>
      </p:ext>
    </p:extLst>
  </p:cSld>
  <p:clrMap bg1="lt1" tx1="dk1" bg2="lt2" tx2="dk2" accent1="accent1" accent2="accent2" accent3="accent3" accent4="accent4" accent5="accent5" accent6="accent6" hlink="hlink" folHlink="folHlink"/>
  <p:sldLayoutIdLst>
    <p:sldLayoutId id="2147483717" r:id="rId1"/>
    <p:sldLayoutId id="2147483751" r:id="rId2"/>
    <p:sldLayoutId id="2147483726" r:id="rId3"/>
    <p:sldLayoutId id="2147483718" r:id="rId4"/>
    <p:sldLayoutId id="2147483746" r:id="rId5"/>
    <p:sldLayoutId id="2147483730" r:id="rId6"/>
    <p:sldLayoutId id="2147483754"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22A58"/>
        </a:solidFill>
        <a:effectLst/>
      </p:bgPr>
    </p:bg>
    <p:spTree>
      <p:nvGrpSpPr>
        <p:cNvPr id="1" name=""/>
        <p:cNvGrpSpPr/>
        <p:nvPr/>
      </p:nvGrpSpPr>
      <p:grpSpPr>
        <a:xfrm>
          <a:off x="0" y="0"/>
          <a:ext cx="0" cy="0"/>
          <a:chOff x="0" y="0"/>
          <a:chExt cx="0" cy="0"/>
        </a:xfrm>
      </p:grpSpPr>
      <p:sp>
        <p:nvSpPr>
          <p:cNvPr id="8" name="TextBox 7"/>
          <p:cNvSpPr txBox="1"/>
          <p:nvPr userDrawn="1"/>
        </p:nvSpPr>
        <p:spPr>
          <a:xfrm>
            <a:off x="457200" y="6169618"/>
            <a:ext cx="2627266" cy="253916"/>
          </a:xfrm>
          <a:prstGeom prst="rect">
            <a:avLst/>
          </a:prstGeom>
          <a:noFill/>
        </p:spPr>
        <p:txBody>
          <a:bodyPr wrap="square" lIns="0" bIns="0" rtlCol="0" anchor="b" anchorCtr="0">
            <a:spAutoFit/>
          </a:bodyPr>
          <a:lstStyle/>
          <a:p>
            <a:fld id="{72CB293C-7C11-EA43-8CE1-72C831CECA36}" type="slidenum">
              <a:rPr lang="en-US" sz="1350" b="1" smtClean="0">
                <a:solidFill>
                  <a:schemeClr val="bg1"/>
                </a:solidFill>
                <a:latin typeface="Rubik" charset="0"/>
                <a:ea typeface="Rubik" charset="0"/>
                <a:cs typeface="Rubik" charset="0"/>
              </a:rPr>
              <a:t>‹#›</a:t>
            </a:fld>
            <a:r>
              <a:rPr lang="en-US" sz="1350" b="1" dirty="0">
                <a:solidFill>
                  <a:schemeClr val="bg1"/>
                </a:solidFill>
                <a:latin typeface="Rubik" charset="0"/>
                <a:ea typeface="Rubik" charset="0"/>
                <a:cs typeface="Rubik" charset="0"/>
              </a:rPr>
              <a:t>     </a:t>
            </a:r>
            <a:endParaRPr lang="en-US" sz="1350" dirty="0">
              <a:solidFill>
                <a:schemeClr val="bg1"/>
              </a:solidFill>
              <a:latin typeface="Rubik" charset="0"/>
              <a:ea typeface="Rubik" charset="0"/>
              <a:cs typeface="Rubik" charset="0"/>
            </a:endParaRPr>
          </a:p>
        </p:txBody>
      </p:sp>
      <p:pic>
        <p:nvPicPr>
          <p:cNvPr id="2" name="Picture 1"/>
          <p:cNvPicPr>
            <a:picLocks noChangeAspect="1"/>
          </p:cNvPicPr>
          <p:nvPr userDrawn="1"/>
        </p:nvPicPr>
        <p:blipFill rotWithShape="1">
          <a:blip r:embed="rId23">
            <a:extLst>
              <a:ext uri="{28A0092B-C50C-407E-A947-70E740481C1C}">
                <a14:useLocalDpi xmlns:a14="http://schemas.microsoft.com/office/drawing/2010/main" val="0"/>
              </a:ext>
            </a:extLst>
          </a:blip>
          <a:srcRect l="12126" t="34461" r="11314" b="35385"/>
          <a:stretch/>
        </p:blipFill>
        <p:spPr>
          <a:xfrm>
            <a:off x="982759" y="6197050"/>
            <a:ext cx="1149683" cy="349904"/>
          </a:xfrm>
          <a:prstGeom prst="rect">
            <a:avLst/>
          </a:prstGeom>
        </p:spPr>
      </p:pic>
      <p:sp>
        <p:nvSpPr>
          <p:cNvPr id="4" name="Text Placeholder 2"/>
          <p:cNvSpPr txBox="1">
            <a:spLocks/>
          </p:cNvSpPr>
          <p:nvPr userDrawn="1"/>
        </p:nvSpPr>
        <p:spPr>
          <a:xfrm>
            <a:off x="685800" y="365125"/>
            <a:ext cx="6208713" cy="933450"/>
          </a:xfrm>
          <a:prstGeom prst="rect">
            <a:avLst/>
          </a:prstGeom>
        </p:spPr>
        <p:txBody>
          <a:bodyPr/>
          <a:lstStyle>
            <a:lvl1pPr marL="171450" indent="-171450" algn="l" defTabSz="685800" rtl="0" eaLnBrk="1" latinLnBrk="0" hangingPunct="1">
              <a:lnSpc>
                <a:spcPct val="90000"/>
              </a:lnSpc>
              <a:spcBef>
                <a:spcPts val="750"/>
              </a:spcBef>
              <a:buFont typeface="Arial"/>
              <a:buChar char="•"/>
              <a:defRPr sz="3200" kern="1200">
                <a:solidFill>
                  <a:schemeClr val="tx1"/>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Tx/>
              <a:buNone/>
            </a:pPr>
            <a:r>
              <a:rPr lang="en-US" dirty="0"/>
              <a:t>   </a:t>
            </a:r>
          </a:p>
        </p:txBody>
      </p:sp>
      <p:sp>
        <p:nvSpPr>
          <p:cNvPr id="5" name="Text Placeholder 2"/>
          <p:cNvSpPr txBox="1">
            <a:spLocks/>
          </p:cNvSpPr>
          <p:nvPr userDrawn="1"/>
        </p:nvSpPr>
        <p:spPr>
          <a:xfrm>
            <a:off x="838200" y="517525"/>
            <a:ext cx="6208713" cy="933450"/>
          </a:xfrm>
          <a:prstGeom prst="rect">
            <a:avLst/>
          </a:prstGeom>
        </p:spPr>
        <p:txBody>
          <a:bodyPr/>
          <a:lstStyle>
            <a:lvl1pPr marL="171450" indent="-171450" algn="l" defTabSz="685800" rtl="0" eaLnBrk="1" latinLnBrk="0" hangingPunct="1">
              <a:lnSpc>
                <a:spcPct val="90000"/>
              </a:lnSpc>
              <a:spcBef>
                <a:spcPts val="750"/>
              </a:spcBef>
              <a:buFont typeface="Arial"/>
              <a:buChar char="•"/>
              <a:defRPr sz="3200" kern="1200">
                <a:solidFill>
                  <a:schemeClr val="tx1"/>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Tx/>
              <a:buNone/>
            </a:pPr>
            <a:r>
              <a:rPr lang="en-US" dirty="0"/>
              <a:t>   </a:t>
            </a:r>
          </a:p>
        </p:txBody>
      </p:sp>
    </p:spTree>
    <p:extLst>
      <p:ext uri="{BB962C8B-B14F-4D97-AF65-F5344CB8AC3E}">
        <p14:creationId xmlns:p14="http://schemas.microsoft.com/office/powerpoint/2010/main" val="1177769660"/>
      </p:ext>
    </p:extLst>
  </p:cSld>
  <p:clrMap bg1="lt1" tx1="dk1" bg2="lt2" tx2="dk2" accent1="accent1" accent2="accent2" accent3="accent3" accent4="accent4" accent5="accent5" accent6="accent6" hlink="hlink" folHlink="folHlink"/>
  <p:sldLayoutIdLst>
    <p:sldLayoutId id="2147483714" r:id="rId1"/>
    <p:sldLayoutId id="2147483758" r:id="rId2"/>
    <p:sldLayoutId id="2147483731" r:id="rId3"/>
    <p:sldLayoutId id="2147483732" r:id="rId4"/>
    <p:sldLayoutId id="2147483747" r:id="rId5"/>
    <p:sldLayoutId id="2147483740" r:id="rId6"/>
    <p:sldLayoutId id="2147483752" r:id="rId7"/>
    <p:sldLayoutId id="2147483748" r:id="rId8"/>
    <p:sldLayoutId id="2147483755" r:id="rId9"/>
    <p:sldLayoutId id="2147483733" r:id="rId10"/>
    <p:sldLayoutId id="2147483749" r:id="rId11"/>
    <p:sldLayoutId id="2147483759" r:id="rId12"/>
    <p:sldLayoutId id="2147483760" r:id="rId13"/>
    <p:sldLayoutId id="2147483762" r:id="rId14"/>
    <p:sldLayoutId id="2147483763" r:id="rId15"/>
    <p:sldLayoutId id="2147483764" r:id="rId16"/>
    <p:sldLayoutId id="2147483765" r:id="rId17"/>
    <p:sldLayoutId id="2147483767" r:id="rId18"/>
    <p:sldLayoutId id="2147483769" r:id="rId19"/>
    <p:sldLayoutId id="2147483771" r:id="rId20"/>
    <p:sldLayoutId id="2147483772" r:id="rId2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CF4E8"/>
        </a:solidFill>
        <a:effectLst/>
      </p:bgPr>
    </p:bg>
    <p:spTree>
      <p:nvGrpSpPr>
        <p:cNvPr id="1" name=""/>
        <p:cNvGrpSpPr/>
        <p:nvPr/>
      </p:nvGrpSpPr>
      <p:grpSpPr>
        <a:xfrm>
          <a:off x="0" y="0"/>
          <a:ext cx="0" cy="0"/>
          <a:chOff x="0" y="0"/>
          <a:chExt cx="0" cy="0"/>
        </a:xfrm>
      </p:grpSpPr>
      <p:sp>
        <p:nvSpPr>
          <p:cNvPr id="12" name="Title Placeholder 11"/>
          <p:cNvSpPr>
            <a:spLocks noGrp="1"/>
          </p:cNvSpPr>
          <p:nvPr>
            <p:ph type="title"/>
          </p:nvPr>
        </p:nvSpPr>
        <p:spPr>
          <a:xfrm>
            <a:off x="628650" y="632012"/>
            <a:ext cx="7886700" cy="1058676"/>
          </a:xfrm>
          <a:prstGeom prst="rect">
            <a:avLst/>
          </a:prstGeom>
        </p:spPr>
        <p:txBody>
          <a:bodyPr vert="horz" lIns="91440" tIns="45720" rIns="91440" bIns="45720" rtlCol="0" anchor="t">
            <a:normAutofit/>
          </a:bodyPr>
          <a:lstStyle/>
          <a:p>
            <a:r>
              <a:rPr lang="en-US" dirty="0"/>
              <a:t>Heading Rubik 32pt</a:t>
            </a:r>
          </a:p>
        </p:txBody>
      </p:sp>
      <p:sp>
        <p:nvSpPr>
          <p:cNvPr id="4" name="TextBox 3"/>
          <p:cNvSpPr txBox="1"/>
          <p:nvPr userDrawn="1"/>
        </p:nvSpPr>
        <p:spPr>
          <a:xfrm>
            <a:off x="457200" y="6169618"/>
            <a:ext cx="407197" cy="253916"/>
          </a:xfrm>
          <a:prstGeom prst="rect">
            <a:avLst/>
          </a:prstGeom>
          <a:noFill/>
        </p:spPr>
        <p:txBody>
          <a:bodyPr wrap="square" lIns="0" bIns="0" rtlCol="0" anchor="b" anchorCtr="0">
            <a:spAutoFit/>
          </a:bodyPr>
          <a:lstStyle/>
          <a:p>
            <a:fld id="{72CB293C-7C11-EA43-8CE1-72C831CECA36}" type="slidenum">
              <a:rPr lang="en-US" sz="1350" b="1" smtClean="0">
                <a:solidFill>
                  <a:schemeClr val="tx1"/>
                </a:solidFill>
                <a:latin typeface="Rubik" charset="0"/>
                <a:ea typeface="Rubik" charset="0"/>
                <a:cs typeface="Rubik" charset="0"/>
              </a:rPr>
              <a:t>‹#›</a:t>
            </a:fld>
            <a:endParaRPr lang="en-US" sz="1350" dirty="0">
              <a:solidFill>
                <a:schemeClr val="tx1"/>
              </a:solidFill>
              <a:latin typeface="Rubik" charset="0"/>
              <a:ea typeface="Rubik" charset="0"/>
              <a:cs typeface="Rubik" charset="0"/>
            </a:endParaRPr>
          </a:p>
        </p:txBody>
      </p:sp>
      <p:pic>
        <p:nvPicPr>
          <p:cNvPr id="9" name="Picture 8"/>
          <p:cNvPicPr>
            <a:picLocks noChangeAspect="1"/>
          </p:cNvPicPr>
          <p:nvPr userDrawn="1"/>
        </p:nvPicPr>
        <p:blipFill>
          <a:blip r:embed="rId11"/>
          <a:stretch>
            <a:fillRect/>
          </a:stretch>
        </p:blipFill>
        <p:spPr>
          <a:xfrm>
            <a:off x="1011412" y="6254644"/>
            <a:ext cx="1082684" cy="234707"/>
          </a:xfrm>
          <a:prstGeom prst="rect">
            <a:avLst/>
          </a:prstGeom>
        </p:spPr>
      </p:pic>
    </p:spTree>
    <p:extLst>
      <p:ext uri="{BB962C8B-B14F-4D97-AF65-F5344CB8AC3E}">
        <p14:creationId xmlns:p14="http://schemas.microsoft.com/office/powerpoint/2010/main" val="887837140"/>
      </p:ext>
    </p:extLst>
  </p:cSld>
  <p:clrMap bg1="lt1" tx1="dk1" bg2="lt2" tx2="dk2" accent1="accent1" accent2="accent2" accent3="accent3" accent4="accent4" accent5="accent5" accent6="accent6" hlink="hlink" folHlink="folHlink"/>
  <p:sldLayoutIdLst>
    <p:sldLayoutId id="2147483745" r:id="rId1"/>
    <p:sldLayoutId id="2147483756" r:id="rId2"/>
    <p:sldLayoutId id="2147483757" r:id="rId3"/>
    <p:sldLayoutId id="2147483679" r:id="rId4"/>
    <p:sldLayoutId id="2147483727" r:id="rId5"/>
    <p:sldLayoutId id="2147483741" r:id="rId6"/>
    <p:sldLayoutId id="2147483728" r:id="rId7"/>
    <p:sldLayoutId id="2147483778" r:id="rId8"/>
    <p:sldLayoutId id="2147483804" r:id="rId9"/>
  </p:sldLayoutIdLst>
  <p:hf hdr="0" dt="0"/>
  <p:txStyles>
    <p:titleStyle>
      <a:lvl1pPr algn="l" defTabSz="685800" rtl="0" eaLnBrk="1" latinLnBrk="0" hangingPunct="1">
        <a:lnSpc>
          <a:spcPct val="90000"/>
        </a:lnSpc>
        <a:spcBef>
          <a:spcPct val="0"/>
        </a:spcBef>
        <a:buNone/>
        <a:defRPr sz="3600" kern="1200">
          <a:solidFill>
            <a:schemeClr val="bg1"/>
          </a:solidFill>
          <a:latin typeface="Rubik" charset="0"/>
          <a:ea typeface="Rubik" charset="0"/>
          <a:cs typeface="Rubik" charset="0"/>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CF4E8"/>
        </a:solidFill>
        <a:effectLst/>
      </p:bgPr>
    </p:bg>
    <p:spTree>
      <p:nvGrpSpPr>
        <p:cNvPr id="1" name=""/>
        <p:cNvGrpSpPr/>
        <p:nvPr/>
      </p:nvGrpSpPr>
      <p:grpSpPr>
        <a:xfrm>
          <a:off x="0" y="0"/>
          <a:ext cx="0" cy="0"/>
          <a:chOff x="0" y="0"/>
          <a:chExt cx="0" cy="0"/>
        </a:xfrm>
      </p:grpSpPr>
      <p:sp>
        <p:nvSpPr>
          <p:cNvPr id="12" name="Title Placeholder 11"/>
          <p:cNvSpPr>
            <a:spLocks noGrp="1"/>
          </p:cNvSpPr>
          <p:nvPr>
            <p:ph type="title"/>
          </p:nvPr>
        </p:nvSpPr>
        <p:spPr>
          <a:xfrm>
            <a:off x="628650" y="632012"/>
            <a:ext cx="7886700" cy="1058676"/>
          </a:xfrm>
          <a:prstGeom prst="rect">
            <a:avLst/>
          </a:prstGeom>
        </p:spPr>
        <p:txBody>
          <a:bodyPr vert="horz" lIns="91440" tIns="45720" rIns="91440" bIns="45720" rtlCol="0" anchor="t">
            <a:normAutofit/>
          </a:bodyPr>
          <a:lstStyle/>
          <a:p>
            <a:r>
              <a:rPr lang="en-US" dirty="0"/>
              <a:t>Heading Rubik 32pt</a:t>
            </a:r>
          </a:p>
        </p:txBody>
      </p:sp>
      <p:sp>
        <p:nvSpPr>
          <p:cNvPr id="4" name="TextBox 3"/>
          <p:cNvSpPr txBox="1"/>
          <p:nvPr userDrawn="1"/>
        </p:nvSpPr>
        <p:spPr>
          <a:xfrm>
            <a:off x="457200" y="6169618"/>
            <a:ext cx="407197" cy="253916"/>
          </a:xfrm>
          <a:prstGeom prst="rect">
            <a:avLst/>
          </a:prstGeom>
          <a:noFill/>
        </p:spPr>
        <p:txBody>
          <a:bodyPr wrap="square" lIns="0" bIns="0" rtlCol="0" anchor="b" anchorCtr="0">
            <a:spAutoFit/>
          </a:bodyPr>
          <a:lstStyle/>
          <a:p>
            <a:fld id="{72CB293C-7C11-EA43-8CE1-72C831CECA36}" type="slidenum">
              <a:rPr lang="en-US" sz="1350" b="1" smtClean="0">
                <a:solidFill>
                  <a:schemeClr val="tx1"/>
                </a:solidFill>
                <a:latin typeface="Rubik" charset="0"/>
                <a:ea typeface="Rubik" charset="0"/>
                <a:cs typeface="Rubik" charset="0"/>
              </a:rPr>
              <a:t>‹#›</a:t>
            </a:fld>
            <a:endParaRPr lang="en-US" sz="1350" dirty="0">
              <a:solidFill>
                <a:schemeClr val="tx1"/>
              </a:solidFill>
              <a:latin typeface="Rubik" charset="0"/>
              <a:ea typeface="Rubik" charset="0"/>
              <a:cs typeface="Rubik" charset="0"/>
            </a:endParaRPr>
          </a:p>
        </p:txBody>
      </p:sp>
      <p:pic>
        <p:nvPicPr>
          <p:cNvPr id="9" name="Picture 8"/>
          <p:cNvPicPr>
            <a:picLocks noChangeAspect="1"/>
          </p:cNvPicPr>
          <p:nvPr userDrawn="1"/>
        </p:nvPicPr>
        <p:blipFill>
          <a:blip r:embed="rId21"/>
          <a:stretch>
            <a:fillRect/>
          </a:stretch>
        </p:blipFill>
        <p:spPr>
          <a:xfrm>
            <a:off x="1011412" y="6254644"/>
            <a:ext cx="1082684" cy="234707"/>
          </a:xfrm>
          <a:prstGeom prst="rect">
            <a:avLst/>
          </a:prstGeom>
        </p:spPr>
      </p:pic>
    </p:spTree>
    <p:extLst>
      <p:ext uri="{BB962C8B-B14F-4D97-AF65-F5344CB8AC3E}">
        <p14:creationId xmlns:p14="http://schemas.microsoft.com/office/powerpoint/2010/main" val="77467376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2" r:id="rId10"/>
    <p:sldLayoutId id="2147483793" r:id="rId11"/>
    <p:sldLayoutId id="2147483796" r:id="rId12"/>
    <p:sldLayoutId id="2147483797" r:id="rId13"/>
    <p:sldLayoutId id="2147483798" r:id="rId14"/>
    <p:sldLayoutId id="2147483799" r:id="rId15"/>
    <p:sldLayoutId id="2147483800" r:id="rId16"/>
    <p:sldLayoutId id="2147483801" r:id="rId17"/>
    <p:sldLayoutId id="2147483802" r:id="rId18"/>
    <p:sldLayoutId id="2147483803" r:id="rId19"/>
  </p:sldLayoutIdLst>
  <p:hf hdr="0" dt="0"/>
  <p:txStyles>
    <p:titleStyle>
      <a:lvl1pPr algn="l" defTabSz="685800" rtl="0" eaLnBrk="1" latinLnBrk="0" hangingPunct="1">
        <a:lnSpc>
          <a:spcPct val="90000"/>
        </a:lnSpc>
        <a:spcBef>
          <a:spcPct val="0"/>
        </a:spcBef>
        <a:buNone/>
        <a:defRPr sz="3600" kern="1200">
          <a:solidFill>
            <a:schemeClr val="bg1"/>
          </a:solidFill>
          <a:latin typeface="Rubik" charset="0"/>
          <a:ea typeface="Rubik" charset="0"/>
          <a:cs typeface="Rubik" charset="0"/>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UpdateInfo/_rels/slideUpdateInfo1.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2.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3.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4.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5.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6.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7.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_rels/slideUpdateInfo8.xml.rels><?xml version="1.0" encoding="UTF-8" standalone="yes"?>
<Relationships xmlns="http://schemas.openxmlformats.org/package/2006/relationships"><Relationship Id="rId1" Type="http://schemas.openxmlformats.org/officeDocument/2006/relationships/slideUpdateUrl" Target="http://server4/Slides/PowerPoint" TargetMode="External"/></Relationships>
</file>

<file path=ppt/slideUpdateInfo/slideUpdateInfo1.xml><?xml version="1.0" encoding="utf-8"?>
<p:sldSyncPr xmlns:a="http://schemas.openxmlformats.org/drawingml/2006/main" xmlns:r="http://schemas.openxmlformats.org/officeDocument/2006/relationships" xmlns:p="http://schemas.openxmlformats.org/presentationml/2006/main" serverSldId="2999" serverSldModifiedTime="2011-10-26T15:47:13" clientInsertedTime="2011-11-28T20:23:49.593"/>
</file>

<file path=ppt/slideUpdateInfo/slideUpdateInfo2.xml><?xml version="1.0" encoding="utf-8"?>
<p:sldSyncPr xmlns:a="http://schemas.openxmlformats.org/drawingml/2006/main" xmlns:r="http://schemas.openxmlformats.org/officeDocument/2006/relationships" xmlns:p="http://schemas.openxmlformats.org/presentationml/2006/main" serverSldId="200" serverSldModifiedTime="2011-10-12T23:24:41" clientInsertedTime="2011-10-17T22:11:46.674"/>
</file>

<file path=ppt/slideUpdateInfo/slideUpdateInfo3.xml><?xml version="1.0" encoding="utf-8"?>
<p:sldSyncPr xmlns:a="http://schemas.openxmlformats.org/drawingml/2006/main" xmlns:r="http://schemas.openxmlformats.org/officeDocument/2006/relationships" xmlns:p="http://schemas.openxmlformats.org/presentationml/2006/main" serverSldId="200" serverSldModifiedTime="2011-10-12T23:24:41" clientInsertedTime="2011-10-17T22:11:46.674"/>
</file>

<file path=ppt/slideUpdateInfo/slideUpdateInfo4.xml><?xml version="1.0" encoding="utf-8"?>
<p:sldSyncPr xmlns:a="http://schemas.openxmlformats.org/drawingml/2006/main" xmlns:r="http://schemas.openxmlformats.org/officeDocument/2006/relationships" xmlns:p="http://schemas.openxmlformats.org/presentationml/2006/main" serverSldId="222" serverSldModifiedTime="2011-10-12T23:24:53" clientInsertedTime="2011-10-17T22:11:52.815"/>
</file>

<file path=ppt/slideUpdateInfo/slideUpdateInfo5.xml><?xml version="1.0" encoding="utf-8"?>
<p:sldSyncPr xmlns:a="http://schemas.openxmlformats.org/drawingml/2006/main" xmlns:r="http://schemas.openxmlformats.org/officeDocument/2006/relationships" xmlns:p="http://schemas.openxmlformats.org/presentationml/2006/main" serverSldId="2970" serverSldModifiedTime="2011-09-30T17:28:48" clientInsertedTime="2011-11-07T21:46:34.294"/>
</file>

<file path=ppt/slideUpdateInfo/slideUpdateInfo6.xml><?xml version="1.0" encoding="utf-8"?>
<p:sldSyncPr xmlns:a="http://schemas.openxmlformats.org/drawingml/2006/main" xmlns:r="http://schemas.openxmlformats.org/officeDocument/2006/relationships" xmlns:p="http://schemas.openxmlformats.org/presentationml/2006/main" serverSldId="884" serverSldModifiedTime="2011-09-30T19:10:40" clientInsertedTime="2011-11-07T21:46:52.184"/>
</file>

<file path=ppt/slideUpdateInfo/slideUpdateInfo7.xml><?xml version="1.0" encoding="utf-8"?>
<p:sldSyncPr xmlns:a="http://schemas.openxmlformats.org/drawingml/2006/main" xmlns:r="http://schemas.openxmlformats.org/officeDocument/2006/relationships" xmlns:p="http://schemas.openxmlformats.org/presentationml/2006/main" serverSldId="2970" serverSldModifiedTime="2011-09-30T17:28:48" clientInsertedTime="2011-11-07T21:46:34.294"/>
</file>

<file path=ppt/slideUpdateInfo/slideUpdateInfo8.xml><?xml version="1.0" encoding="utf-8"?>
<p:sldSyncPr xmlns:a="http://schemas.openxmlformats.org/drawingml/2006/main" xmlns:r="http://schemas.openxmlformats.org/officeDocument/2006/relationships" xmlns:p="http://schemas.openxmlformats.org/presentationml/2006/main" serverSldId="2116" serverSldModifiedTime="2011-09-30T19:13:42" clientInsertedTime="2011-11-07T21:43:28.716"/>
</file>

<file path=ppt/slides/_rels/slide1.xml.rels><?xml version="1.0" encoding="UTF-8" standalone="yes"?>
<Relationships xmlns="http://schemas.openxmlformats.org/package/2006/relationships"><Relationship Id="rId3" Type="http://schemas.openxmlformats.org/officeDocument/2006/relationships/slideUpdateInfo" Target="../slideUpdateInfo/slideUpdateInfo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13.emf"/><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slideUpdateInfo" Target="../slideUpdateInfo/slideUpdateInfo2.xm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hyperlink" Target="http://www.bolderadvocacy.org/" TargetMode="Externa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slideUpdateInfo" Target="../slideUpdateInfo/slideUpdateInfo3.xml"/><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slideUpdateInfo" Target="../slideUpdateInfo/slideUpdateInfo4.xml"/><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13.emf"/><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13.emf"/><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UpdateInfo" Target="../slideUpdateInfo/slideUpdateInfo5.xml"/><Relationship Id="rId2" Type="http://schemas.openxmlformats.org/officeDocument/2006/relationships/notesSlide" Target="../notesSlides/notesSlide25.xml"/><Relationship Id="rId1" Type="http://schemas.openxmlformats.org/officeDocument/2006/relationships/slideLayout" Target="../slideLayouts/slideLayout33.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slideUpdateInfo" Target="../slideUpdateInfo/slideUpdateInfo6.xml"/><Relationship Id="rId2" Type="http://schemas.openxmlformats.org/officeDocument/2006/relationships/notesSlide" Target="../notesSlides/notesSlide26.xml"/><Relationship Id="rId1" Type="http://schemas.openxmlformats.org/officeDocument/2006/relationships/slideLayout" Target="../slideLayouts/slideLayout33.xml"/><Relationship Id="rId4" Type="http://schemas.openxmlformats.org/officeDocument/2006/relationships/image" Target="../media/image28.gif"/></Relationships>
</file>

<file path=ppt/slides/_rels/slide29.xml.rels><?xml version="1.0" encoding="UTF-8" standalone="yes"?>
<Relationships xmlns="http://schemas.openxmlformats.org/package/2006/relationships"><Relationship Id="rId3" Type="http://schemas.openxmlformats.org/officeDocument/2006/relationships/slideUpdateInfo" Target="../slideUpdateInfo/slideUpdateInfo7.xml"/><Relationship Id="rId2" Type="http://schemas.openxmlformats.org/officeDocument/2006/relationships/notesSlide" Target="../notesSlides/notesSlide27.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slideUpdateInfo" Target="../slideUpdateInfo/slideUpdateInfo8.xml"/><Relationship Id="rId2" Type="http://schemas.openxmlformats.org/officeDocument/2006/relationships/notesSlide" Target="../notesSlides/notesSlide28.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2819402"/>
            <a:ext cx="6015635" cy="830997"/>
          </a:xfrm>
          <a:prstGeom prst="rect">
            <a:avLst/>
          </a:prstGeom>
          <a:noFill/>
        </p:spPr>
        <p:txBody>
          <a:bodyPr wrap="square" rtlCol="0">
            <a:spAutoFit/>
          </a:bodyPr>
          <a:lstStyle/>
          <a:p>
            <a:pPr algn="ctr"/>
            <a:r>
              <a:rPr lang="en-US" sz="2400" dirty="0"/>
              <a:t>Policy and Advocacy: Transforming Mental Wellbeing for Boys and Men</a:t>
            </a:r>
            <a:endParaRPr lang="en-US" sz="2400" i="1" dirty="0">
              <a:solidFill>
                <a:srgbClr val="FFFFFF"/>
              </a:solidFill>
              <a:effectLst>
                <a:outerShdw blurRad="38100" dist="38100" dir="2700000" algn="tl">
                  <a:srgbClr val="000000">
                    <a:alpha val="43137"/>
                  </a:srgbClr>
                </a:outerShdw>
              </a:effectLst>
              <a:latin typeface="Arial Black"/>
            </a:endParaRPr>
          </a:p>
        </p:txBody>
      </p:sp>
      <p:sp>
        <p:nvSpPr>
          <p:cNvPr id="3" name="Title 2">
            <a:extLst>
              <a:ext uri="{FF2B5EF4-FFF2-40B4-BE49-F238E27FC236}">
                <a16:creationId xmlns:a16="http://schemas.microsoft.com/office/drawing/2014/main" id="{6E49D6C0-E6E3-4E12-A5E7-50236A85187A}"/>
              </a:ext>
            </a:extLst>
          </p:cNvPr>
          <p:cNvSpPr>
            <a:spLocks noGrp="1"/>
          </p:cNvSpPr>
          <p:nvPr>
            <p:ph type="ctrTitle"/>
          </p:nvPr>
        </p:nvSpPr>
        <p:spPr>
          <a:xfrm>
            <a:off x="1143000" y="2035629"/>
            <a:ext cx="7188200" cy="2815771"/>
          </a:xfrm>
        </p:spPr>
        <p:txBody>
          <a:bodyPr/>
          <a:lstStyle/>
          <a:p>
            <a:r>
              <a:rPr lang="en-US" dirty="0"/>
              <a:t>Policy &amp; Advocacy to Advance Mental Health and Wellbeing</a:t>
            </a:r>
            <a:br>
              <a:rPr lang="en-US" dirty="0"/>
            </a:br>
            <a:br>
              <a:rPr lang="en-US" dirty="0"/>
            </a:br>
            <a:r>
              <a:rPr lang="en-US" dirty="0"/>
              <a:t> </a:t>
            </a:r>
            <a:br>
              <a:rPr lang="en-US" dirty="0"/>
            </a:br>
            <a:endParaRPr lang="en-US" dirty="0"/>
          </a:p>
        </p:txBody>
      </p:sp>
    </p:spTree>
    <p:extLst>
      <p:ext uri="{BB962C8B-B14F-4D97-AF65-F5344CB8AC3E}">
        <p14:creationId xmlns:p14="http://schemas.microsoft.com/office/powerpoint/2010/main" val="2662748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3F12C-9B4C-4E46-B903-C27D51EE85E0}"/>
              </a:ext>
            </a:extLst>
          </p:cNvPr>
          <p:cNvSpPr>
            <a:spLocks noGrp="1"/>
          </p:cNvSpPr>
          <p:nvPr>
            <p:ph type="title"/>
          </p:nvPr>
        </p:nvSpPr>
        <p:spPr>
          <a:xfrm>
            <a:off x="914400" y="1550460"/>
            <a:ext cx="7585364" cy="2860673"/>
          </a:xfrm>
        </p:spPr>
        <p:txBody>
          <a:bodyPr>
            <a:noAutofit/>
          </a:bodyPr>
          <a:lstStyle/>
          <a:p>
            <a:r>
              <a:rPr lang="en-US" sz="4800" dirty="0"/>
              <a:t>Advocacy is public support for or recommendation of a particular cause or policy</a:t>
            </a:r>
          </a:p>
        </p:txBody>
      </p:sp>
      <p:sp>
        <p:nvSpPr>
          <p:cNvPr id="6" name="Text Placeholder 5">
            <a:extLst>
              <a:ext uri="{FF2B5EF4-FFF2-40B4-BE49-F238E27FC236}">
                <a16:creationId xmlns:a16="http://schemas.microsoft.com/office/drawing/2014/main" id="{9057CDFA-6E22-457B-9C4B-6E65E659C629}"/>
              </a:ext>
            </a:extLst>
          </p:cNvPr>
          <p:cNvSpPr>
            <a:spLocks noGrp="1"/>
          </p:cNvSpPr>
          <p:nvPr>
            <p:ph type="body" sz="quarter" idx="10"/>
          </p:nvPr>
        </p:nvSpPr>
        <p:spPr>
          <a:xfrm>
            <a:off x="914400" y="4791603"/>
            <a:ext cx="5808663" cy="515937"/>
          </a:xfrm>
        </p:spPr>
        <p:txBody>
          <a:bodyPr/>
          <a:lstStyle/>
          <a:p>
            <a:r>
              <a:rPr lang="en-US" dirty="0"/>
              <a:t>Definition as shared and used by Alliance for Justice, Bolder Advocacy</a:t>
            </a:r>
          </a:p>
        </p:txBody>
      </p:sp>
    </p:spTree>
    <p:extLst>
      <p:ext uri="{BB962C8B-B14F-4D97-AF65-F5344CB8AC3E}">
        <p14:creationId xmlns:p14="http://schemas.microsoft.com/office/powerpoint/2010/main" val="3244300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711" y="518849"/>
            <a:ext cx="7886700" cy="931333"/>
          </a:xfrm>
          <a:prstGeom prst="rect">
            <a:avLst/>
          </a:prstGeom>
        </p:spPr>
        <p:txBody>
          <a:bodyPr>
            <a:normAutofit/>
          </a:bodyPr>
          <a:lstStyle/>
          <a:p>
            <a:r>
              <a:rPr lang="en-US" sz="3500" dirty="0"/>
              <a:t>Why Advocate?</a:t>
            </a:r>
            <a:endParaRPr lang="en-US" sz="3500" b="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618204" y="1278680"/>
            <a:ext cx="328933" cy="350909"/>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H="1">
            <a:off x="590894" y="4443714"/>
            <a:ext cx="328935" cy="394129"/>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a:off x="642700" y="2974582"/>
            <a:ext cx="274318" cy="321204"/>
          </a:xfrm>
          <a:prstGeom prst="rect">
            <a:avLst/>
          </a:prstGeom>
        </p:spPr>
      </p:pic>
      <p:sp>
        <p:nvSpPr>
          <p:cNvPr id="15" name="Text Placeholder 4"/>
          <p:cNvSpPr txBox="1">
            <a:spLocks/>
          </p:cNvSpPr>
          <p:nvPr/>
        </p:nvSpPr>
        <p:spPr>
          <a:xfrm>
            <a:off x="1111242" y="1251082"/>
            <a:ext cx="7742301"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600" dirty="0">
                <a:latin typeface="Rubik"/>
              </a:rPr>
              <a:t>Advocacy shapes the public debate and understanding about mental health &amp; wellbeing (refer to </a:t>
            </a:r>
            <a:r>
              <a:rPr lang="en-US" sz="2600" i="1" dirty="0">
                <a:latin typeface="Rubik"/>
              </a:rPr>
              <a:t>Changing the Narrative </a:t>
            </a:r>
            <a:r>
              <a:rPr lang="en-US" sz="2600" dirty="0">
                <a:latin typeface="Rubik"/>
              </a:rPr>
              <a:t>module</a:t>
            </a:r>
            <a:r>
              <a:rPr lang="en-US" sz="2600" i="1" dirty="0">
                <a:latin typeface="Rubik"/>
              </a:rPr>
              <a:t> </a:t>
            </a:r>
            <a:r>
              <a:rPr lang="en-US" sz="2600" dirty="0">
                <a:latin typeface="Rubik"/>
              </a:rPr>
              <a:t>for messaging guidance). </a:t>
            </a:r>
            <a:endParaRPr lang="en-US" sz="2600" dirty="0"/>
          </a:p>
        </p:txBody>
      </p:sp>
      <p:sp>
        <p:nvSpPr>
          <p:cNvPr id="3" name="Rectangle 2">
            <a:extLst>
              <a:ext uri="{FF2B5EF4-FFF2-40B4-BE49-F238E27FC236}">
                <a16:creationId xmlns:a16="http://schemas.microsoft.com/office/drawing/2014/main" id="{A9918358-E8B8-49FC-B99E-A3FCBE0DA4D9}"/>
              </a:ext>
            </a:extLst>
          </p:cNvPr>
          <p:cNvSpPr/>
          <p:nvPr/>
        </p:nvSpPr>
        <p:spPr>
          <a:xfrm>
            <a:off x="1111241" y="2912237"/>
            <a:ext cx="7568631" cy="1292662"/>
          </a:xfrm>
          <a:prstGeom prst="rect">
            <a:avLst/>
          </a:prstGeom>
        </p:spPr>
        <p:txBody>
          <a:bodyPr wrap="square">
            <a:spAutoFit/>
          </a:bodyPr>
          <a:lstStyle/>
          <a:p>
            <a:r>
              <a:rPr lang="en-US" sz="2600" dirty="0">
                <a:latin typeface="Rubik"/>
              </a:rPr>
              <a:t>Advocacy influences public policies and organizational practices that impact mental health &amp; wellbeing.</a:t>
            </a:r>
            <a:endParaRPr lang="en-US" sz="2600" dirty="0"/>
          </a:p>
        </p:txBody>
      </p:sp>
      <p:sp>
        <p:nvSpPr>
          <p:cNvPr id="12" name="Rectangle 11">
            <a:extLst>
              <a:ext uri="{FF2B5EF4-FFF2-40B4-BE49-F238E27FC236}">
                <a16:creationId xmlns:a16="http://schemas.microsoft.com/office/drawing/2014/main" id="{637286ED-EBAE-457F-A039-5C1EA793388E}"/>
              </a:ext>
            </a:extLst>
          </p:cNvPr>
          <p:cNvSpPr/>
          <p:nvPr/>
        </p:nvSpPr>
        <p:spPr>
          <a:xfrm>
            <a:off x="1111241" y="4336233"/>
            <a:ext cx="7742301" cy="1692771"/>
          </a:xfrm>
          <a:prstGeom prst="rect">
            <a:avLst/>
          </a:prstGeom>
        </p:spPr>
        <p:txBody>
          <a:bodyPr wrap="square">
            <a:spAutoFit/>
          </a:bodyPr>
          <a:lstStyle/>
          <a:p>
            <a:r>
              <a:rPr lang="en-US" sz="2600" dirty="0">
                <a:latin typeface="Rubik"/>
              </a:rPr>
              <a:t>Advocacy shines a spotlight on community power, voice, and leadership in shaping strategies and approaches that impact mental health &amp; wellbeing.</a:t>
            </a:r>
            <a:endParaRPr lang="en-US" sz="2600" dirty="0"/>
          </a:p>
        </p:txBody>
      </p:sp>
    </p:spTree>
    <p:extLst>
      <p:ext uri="{BB962C8B-B14F-4D97-AF65-F5344CB8AC3E}">
        <p14:creationId xmlns:p14="http://schemas.microsoft.com/office/powerpoint/2010/main" val="85859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C713DB-D88B-4F3E-8300-049CBD85E3A9}"/>
              </a:ext>
            </a:extLst>
          </p:cNvPr>
          <p:cNvSpPr>
            <a:spLocks noGrp="1"/>
          </p:cNvSpPr>
          <p:nvPr>
            <p:ph type="title"/>
          </p:nvPr>
        </p:nvSpPr>
        <p:spPr/>
        <p:txBody>
          <a:bodyPr/>
          <a:lstStyle/>
          <a:p>
            <a:r>
              <a:rPr lang="en-US" dirty="0"/>
              <a:t>Advocacy can take different forms</a:t>
            </a:r>
          </a:p>
        </p:txBody>
      </p:sp>
      <p:pic>
        <p:nvPicPr>
          <p:cNvPr id="15" name="Content Placeholder 8" descr="ad_bubble_graph1.png"/>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4038" t="16162" r="2973" b="15431"/>
          <a:stretch/>
        </p:blipFill>
        <p:spPr>
          <a:xfrm>
            <a:off x="297018" y="1220997"/>
            <a:ext cx="8673068" cy="4932977"/>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8" name="Rectangle 17"/>
          <p:cNvSpPr/>
          <p:nvPr/>
        </p:nvSpPr>
        <p:spPr>
          <a:xfrm>
            <a:off x="942566" y="6597650"/>
            <a:ext cx="1752403" cy="246221"/>
          </a:xfrm>
          <a:prstGeom prst="rect">
            <a:avLst/>
          </a:prstGeom>
        </p:spPr>
        <p:txBody>
          <a:bodyPr wrap="none">
            <a:spAutoFit/>
          </a:bodyPr>
          <a:lstStyle/>
          <a:p>
            <a:pPr algn="ctr" eaLnBrk="0" hangingPunct="0">
              <a:buClr>
                <a:srgbClr val="FC0128"/>
              </a:buClr>
              <a:buSzPct val="75000"/>
              <a:buFont typeface="Wingdings" pitchFamily="2" charset="2"/>
              <a:buNone/>
            </a:pPr>
            <a:r>
              <a:rPr lang="en-US" sz="1000" dirty="0">
                <a:solidFill>
                  <a:srgbClr val="FFFFFF"/>
                </a:solidFill>
                <a:effectLst>
                  <a:outerShdw blurRad="38100" dist="38100" dir="2700000" algn="tl">
                    <a:srgbClr val="000000"/>
                  </a:outerShdw>
                </a:effectLst>
              </a:rPr>
              <a:t>Figure courtesy of  </a:t>
            </a:r>
            <a:r>
              <a:rPr lang="en-US" sz="1000" dirty="0" err="1">
                <a:solidFill>
                  <a:srgbClr val="FFFFFF"/>
                </a:solidFill>
                <a:effectLst>
                  <a:outerShdw blurRad="38100" dist="38100" dir="2700000" algn="tl">
                    <a:srgbClr val="000000"/>
                  </a:outerShdw>
                </a:effectLst>
              </a:rPr>
              <a:t>PolicyLink</a:t>
            </a:r>
            <a:r>
              <a:rPr lang="en-US" sz="1000" dirty="0">
                <a:solidFill>
                  <a:srgbClr val="FFFFFF"/>
                </a:solidFill>
                <a:effectLst>
                  <a:outerShdw blurRad="38100" dist="38100" dir="2700000" algn="tl">
                    <a:srgbClr val="000000"/>
                  </a:outerShdw>
                </a:effectLst>
              </a:rPr>
              <a:t>,</a:t>
            </a:r>
          </a:p>
        </p:txBody>
      </p:sp>
      <p:sp>
        <p:nvSpPr>
          <p:cNvPr id="2" name="Rounded Rectangle 1"/>
          <p:cNvSpPr/>
          <p:nvPr/>
        </p:nvSpPr>
        <p:spPr bwMode="auto">
          <a:xfrm>
            <a:off x="3397827" y="4848046"/>
            <a:ext cx="2348345" cy="1219200"/>
          </a:xfrm>
          <a:prstGeom prst="roundRect">
            <a:avLst/>
          </a:prstGeom>
          <a:noFill/>
          <a:ln w="57150">
            <a:solidFill>
              <a:srgbClr val="FF0000"/>
            </a:solidFill>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outerShdw blurRad="38100" dist="38100" dir="2700000" algn="tl">
                  <a:srgbClr val="000000">
                    <a:alpha val="43137"/>
                  </a:srgbClr>
                </a:outerShdw>
              </a:effectLst>
              <a:latin typeface="Times" pitchFamily="18" charset="0"/>
            </a:endParaRPr>
          </a:p>
        </p:txBody>
      </p:sp>
      <p:sp>
        <p:nvSpPr>
          <p:cNvPr id="24" name="Rectangle 2"/>
          <p:cNvSpPr>
            <a:spLocks noChangeArrowheads="1"/>
          </p:cNvSpPr>
          <p:nvPr/>
        </p:nvSpPr>
        <p:spPr bwMode="auto">
          <a:xfrm>
            <a:off x="365558" y="907016"/>
            <a:ext cx="8535988" cy="914400"/>
          </a:xfrm>
          <a:prstGeom prst="rect">
            <a:avLst/>
          </a:prstGeom>
          <a:noFill/>
          <a:ln w="12700">
            <a:noFill/>
            <a:miter lim="800000"/>
            <a:headEnd/>
            <a:tailEnd/>
          </a:ln>
          <a:effectLst/>
        </p:spPr>
        <p:txBody>
          <a:bodyPr lIns="90488" tIns="44450" rIns="90488" bIns="44450" anchor="ctr"/>
          <a:lstStyle/>
          <a:p>
            <a:endParaRPr lang="en-US" sz="2400" b="1" dirty="0">
              <a:solidFill>
                <a:srgbClr val="FFFFFF"/>
              </a:solidFill>
              <a:effectLst>
                <a:outerShdw blurRad="38100" dist="38100" dir="2700000" algn="tl">
                  <a:srgbClr val="000000"/>
                </a:outerShdw>
              </a:effectLst>
            </a:endParaRPr>
          </a:p>
        </p:txBody>
      </p:sp>
    </p:spTree>
    <p:extLst>
      <p:ext uri="{BB962C8B-B14F-4D97-AF65-F5344CB8AC3E}">
        <p14:creationId xmlns:p14="http://schemas.microsoft.com/office/powerpoint/2010/main" val="2238285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2125D70-7804-4253-97B6-9560C3623E98}"/>
              </a:ext>
            </a:extLst>
          </p:cNvPr>
          <p:cNvSpPr>
            <a:spLocks noGrp="1"/>
          </p:cNvSpPr>
          <p:nvPr>
            <p:ph type="subTitle" idx="1"/>
          </p:nvPr>
        </p:nvSpPr>
        <p:spPr>
          <a:xfrm>
            <a:off x="293485" y="1350819"/>
            <a:ext cx="8091055" cy="3788877"/>
          </a:xfrm>
        </p:spPr>
        <p:txBody>
          <a:bodyPr/>
          <a:lstStyle/>
          <a:p>
            <a:r>
              <a:rPr lang="en-US" sz="2800" b="1" dirty="0">
                <a:latin typeface="Rubik" panose="02000604000000020004" pitchFamily="2" charset="-79"/>
                <a:cs typeface="Rubik" panose="02000604000000020004" pitchFamily="2" charset="-79"/>
              </a:rPr>
              <a:t>Lobbying is one form of advocacy: </a:t>
            </a:r>
            <a:r>
              <a:rPr lang="en-US" sz="2800" dirty="0">
                <a:latin typeface="Rubik" panose="02000604000000020004" pitchFamily="2" charset="-79"/>
                <a:cs typeface="Rubik" panose="02000604000000020004" pitchFamily="2" charset="-79"/>
              </a:rPr>
              <a:t>While all lobbying activities are advocacy, </a:t>
            </a:r>
            <a:r>
              <a:rPr lang="en-US" sz="2800" i="1" dirty="0">
                <a:latin typeface="Rubik" panose="02000604000000020004" pitchFamily="2" charset="-79"/>
                <a:cs typeface="Rubik" panose="02000604000000020004" pitchFamily="2" charset="-79"/>
              </a:rPr>
              <a:t>most advocacy activities are not lobbying </a:t>
            </a:r>
            <a:r>
              <a:rPr lang="en-US" sz="2800" dirty="0">
                <a:latin typeface="Rubik" panose="02000604000000020004" pitchFamily="2" charset="-79"/>
                <a:cs typeface="Rubik" panose="02000604000000020004" pitchFamily="2" charset="-79"/>
              </a:rPr>
              <a:t>(refer to previous slide for examples). </a:t>
            </a:r>
          </a:p>
          <a:p>
            <a:pPr>
              <a:spcAft>
                <a:spcPts val="1200"/>
              </a:spcAft>
            </a:pPr>
            <a:r>
              <a:rPr lang="en-US" sz="2800" b="1" dirty="0">
                <a:latin typeface="Rubik" panose="02000604000000020004" pitchFamily="2" charset="-79"/>
                <a:cs typeface="Rubik" panose="02000604000000020004" pitchFamily="2" charset="-79"/>
              </a:rPr>
              <a:t>There are 2 types of lobbying: </a:t>
            </a:r>
            <a:endParaRPr lang="en-US" sz="2800" dirty="0">
              <a:latin typeface="Rubik" panose="02000604000000020004" pitchFamily="2" charset="-79"/>
              <a:cs typeface="Rubik" panose="02000604000000020004" pitchFamily="2" charset="-79"/>
            </a:endParaRPr>
          </a:p>
          <a:p>
            <a:pPr lvl="2" indent="-342900" algn="l">
              <a:buFont typeface="Courier New" panose="02070309020205020404" pitchFamily="49" charset="0"/>
              <a:buChar char="o"/>
            </a:pPr>
            <a:r>
              <a:rPr lang="en-US" sz="2200" b="1" dirty="0">
                <a:latin typeface="Rubik" panose="02000604000000020004" pitchFamily="2" charset="-79"/>
                <a:cs typeface="Rubik" panose="02000604000000020004" pitchFamily="2" charset="-79"/>
              </a:rPr>
              <a:t>DIRECT</a:t>
            </a:r>
            <a:r>
              <a:rPr lang="en-US" sz="2200" dirty="0">
                <a:latin typeface="Rubik" panose="02000604000000020004" pitchFamily="2" charset="-79"/>
                <a:cs typeface="Rubik" panose="02000604000000020004" pitchFamily="2" charset="-79"/>
              </a:rPr>
              <a:t> lobbying is a communication to a legislator (or their staff) that expresses a view about specific legislation.</a:t>
            </a:r>
          </a:p>
          <a:p>
            <a:pPr lvl="2" indent="-342900" algn="l">
              <a:spcBef>
                <a:spcPts val="1200"/>
              </a:spcBef>
              <a:buFont typeface="Courier New" panose="02070309020205020404" pitchFamily="49" charset="0"/>
              <a:buChar char="o"/>
            </a:pPr>
            <a:r>
              <a:rPr lang="en-US" sz="2200" b="1" dirty="0">
                <a:latin typeface="Rubik" panose="02000604000000020004" pitchFamily="2" charset="-79"/>
                <a:cs typeface="Rubik" panose="02000604000000020004" pitchFamily="2" charset="-79"/>
              </a:rPr>
              <a:t>GRASSROOTS </a:t>
            </a:r>
            <a:r>
              <a:rPr lang="en-US" sz="2200" dirty="0">
                <a:latin typeface="Rubik" panose="02000604000000020004" pitchFamily="2" charset="-79"/>
                <a:cs typeface="Rubik" panose="02000604000000020004" pitchFamily="2" charset="-79"/>
              </a:rPr>
              <a:t>lobbying is a communication to the general public  that expresses a view about specific legislation and includes a call to action</a:t>
            </a:r>
            <a:r>
              <a:rPr lang="en-US" sz="2000" dirty="0">
                <a:latin typeface="Rubik Light" panose="02000604000000020004" pitchFamily="2" charset="-79"/>
                <a:cs typeface="Rubik Light" panose="02000604000000020004" pitchFamily="2" charset="-79"/>
              </a:rPr>
              <a:t>. </a:t>
            </a:r>
          </a:p>
          <a:p>
            <a:pPr marL="571500" lvl="2" algn="l">
              <a:spcBef>
                <a:spcPts val="1200"/>
              </a:spcBef>
            </a:pPr>
            <a:endParaRPr lang="en-US" sz="2000" dirty="0">
              <a:latin typeface="Rubik" panose="02000604000000020004" pitchFamily="2" charset="-79"/>
              <a:cs typeface="Rubik" panose="02000604000000020004" pitchFamily="2" charset="-79"/>
            </a:endParaRPr>
          </a:p>
          <a:p>
            <a:endParaRPr lang="en-US" sz="2800" dirty="0">
              <a:latin typeface="Rubik" panose="02000604000000020004" pitchFamily="2" charset="-79"/>
              <a:cs typeface="Rubik" panose="02000604000000020004" pitchFamily="2" charset="-79"/>
            </a:endParaRPr>
          </a:p>
          <a:p>
            <a:endParaRPr lang="en-US" sz="2800" dirty="0">
              <a:latin typeface="Rubik" panose="02000604000000020004" pitchFamily="2" charset="-79"/>
              <a:cs typeface="Rubik" panose="02000604000000020004" pitchFamily="2" charset="-79"/>
            </a:endParaRPr>
          </a:p>
          <a:p>
            <a:pPr lvl="1"/>
            <a:endParaRPr lang="en-US" sz="2400" dirty="0">
              <a:latin typeface="Rubik" panose="02000604000000020004" pitchFamily="2" charset="-79"/>
              <a:cs typeface="Rubik" panose="02000604000000020004" pitchFamily="2" charset="-79"/>
            </a:endParaRPr>
          </a:p>
          <a:p>
            <a:endParaRPr lang="en-US" sz="2800" i="1" dirty="0">
              <a:latin typeface="Rubik" panose="02000604000000020004" pitchFamily="2" charset="-79"/>
              <a:cs typeface="Rubik" panose="02000604000000020004" pitchFamily="2" charset="-79"/>
            </a:endParaRPr>
          </a:p>
          <a:p>
            <a:endParaRPr lang="en-US" sz="2800" dirty="0"/>
          </a:p>
        </p:txBody>
      </p:sp>
      <p:sp>
        <p:nvSpPr>
          <p:cNvPr id="4" name="Title 3">
            <a:extLst>
              <a:ext uri="{FF2B5EF4-FFF2-40B4-BE49-F238E27FC236}">
                <a16:creationId xmlns:a16="http://schemas.microsoft.com/office/drawing/2014/main" id="{BC04B5A1-0C7A-41E6-B718-3507F5B9EDAA}"/>
              </a:ext>
            </a:extLst>
          </p:cNvPr>
          <p:cNvSpPr>
            <a:spLocks noGrp="1"/>
          </p:cNvSpPr>
          <p:nvPr>
            <p:ph type="title"/>
          </p:nvPr>
        </p:nvSpPr>
        <p:spPr/>
        <p:txBody>
          <a:bodyPr/>
          <a:lstStyle/>
          <a:p>
            <a:r>
              <a:rPr lang="en-US" dirty="0"/>
              <a:t>What is Lobbying?</a:t>
            </a:r>
          </a:p>
        </p:txBody>
      </p:sp>
    </p:spTree>
    <p:extLst>
      <p:ext uri="{BB962C8B-B14F-4D97-AF65-F5344CB8AC3E}">
        <p14:creationId xmlns:p14="http://schemas.microsoft.com/office/powerpoint/2010/main" val="2750258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04A9B5-BCD5-46FA-9CE8-DDA1D930D981}"/>
              </a:ext>
            </a:extLst>
          </p:cNvPr>
          <p:cNvSpPr>
            <a:spLocks noGrp="1"/>
          </p:cNvSpPr>
          <p:nvPr>
            <p:ph type="subTitle" idx="1"/>
          </p:nvPr>
        </p:nvSpPr>
        <p:spPr>
          <a:xfrm>
            <a:off x="475789" y="1459287"/>
            <a:ext cx="8100175" cy="3939426"/>
          </a:xfrm>
          <a:prstGeom prst="rect">
            <a:avLst/>
          </a:prstGeom>
        </p:spPr>
        <p:txBody>
          <a:bodyPr/>
          <a:lstStyle/>
          <a:p>
            <a:pPr>
              <a:spcAft>
                <a:spcPts val="1200"/>
              </a:spcAft>
            </a:pPr>
            <a:r>
              <a:rPr lang="en-US" b="1" dirty="0">
                <a:latin typeface="Rubik" panose="02000604000000020004" pitchFamily="2" charset="-79"/>
                <a:cs typeface="Rubik" panose="02000604000000020004" pitchFamily="2" charset="-79"/>
              </a:rPr>
              <a:t>Non-profits can engage in limited amounts of lobbying. </a:t>
            </a:r>
            <a:r>
              <a:rPr lang="en-US" dirty="0">
                <a:latin typeface="Rubik" panose="02000604000000020004" pitchFamily="2" charset="-79"/>
                <a:cs typeface="Rubik" panose="02000604000000020004" pitchFamily="2" charset="-79"/>
              </a:rPr>
              <a:t>However, it is important to understand which of your funding sources expressly prohibit the use of their funds for lobbying. Any lobbying should be done with unrestricted funds. </a:t>
            </a:r>
          </a:p>
          <a:p>
            <a:pPr>
              <a:spcAft>
                <a:spcPts val="1200"/>
              </a:spcAft>
            </a:pPr>
            <a:r>
              <a:rPr lang="en-US" sz="2400" b="1" dirty="0">
                <a:latin typeface="Rubik" panose="02000604000000020004" pitchFamily="2" charset="-79"/>
                <a:cs typeface="Rubik" panose="02000604000000020004" pitchFamily="2" charset="-79"/>
              </a:rPr>
              <a:t>It is very important to get expert lobbying ad</a:t>
            </a:r>
            <a:r>
              <a:rPr lang="en-US" b="1" dirty="0">
                <a:latin typeface="Rubik" panose="02000604000000020004" pitchFamily="2" charset="-79"/>
                <a:cs typeface="Rubik" panose="02000604000000020004" pitchFamily="2" charset="-79"/>
              </a:rPr>
              <a:t>vice to understand your own organizational situation.</a:t>
            </a:r>
          </a:p>
          <a:p>
            <a:r>
              <a:rPr lang="en-US" b="1" dirty="0">
                <a:latin typeface="Rubik" panose="02000604000000020004" pitchFamily="2" charset="-79"/>
                <a:cs typeface="Rubik" panose="02000604000000020004" pitchFamily="2" charset="-79"/>
              </a:rPr>
              <a:t>Alliance for Justice’s Bolder Advocacy website offers great resources</a:t>
            </a:r>
            <a:r>
              <a:rPr lang="en-US" dirty="0">
                <a:latin typeface="Rubik" panose="02000604000000020004" pitchFamily="2" charset="-79"/>
                <a:cs typeface="Rubik" panose="02000604000000020004" pitchFamily="2" charset="-79"/>
              </a:rPr>
              <a:t> and their attorney coaches provide free technical assistance: </a:t>
            </a:r>
            <a:r>
              <a:rPr lang="en-US" dirty="0">
                <a:latin typeface="Rubik" panose="02000604000000020004" pitchFamily="2" charset="-79"/>
                <a:cs typeface="Rubik" panose="02000604000000020004" pitchFamily="2" charset="-79"/>
                <a:hlinkClick r:id="rId2"/>
              </a:rPr>
              <a:t>www.bolderadvocacy.org</a:t>
            </a:r>
            <a:r>
              <a:rPr lang="en-US" dirty="0">
                <a:latin typeface="Rubik" panose="02000604000000020004" pitchFamily="2" charset="-79"/>
                <a:cs typeface="Rubik" panose="02000604000000020004" pitchFamily="2" charset="-79"/>
              </a:rPr>
              <a:t> or </a:t>
            </a:r>
            <a:r>
              <a:rPr lang="en-US" b="1" dirty="0"/>
              <a:t>1-866-NP-LOBBY</a:t>
            </a:r>
            <a:endParaRPr lang="en-US" dirty="0"/>
          </a:p>
          <a:p>
            <a:pPr marL="800100" lvl="1" indent="-342900">
              <a:buFont typeface="Courier New" panose="02070309020205020404" pitchFamily="49" charset="0"/>
              <a:buChar char="o"/>
            </a:pPr>
            <a:endParaRPr lang="en-US" dirty="0">
              <a:latin typeface="Rubik" panose="02000604000000020004" pitchFamily="2" charset="-79"/>
              <a:cs typeface="Rubik" panose="02000604000000020004" pitchFamily="2" charset="-79"/>
            </a:endParaRPr>
          </a:p>
        </p:txBody>
      </p:sp>
      <p:sp>
        <p:nvSpPr>
          <p:cNvPr id="7" name="Title 6">
            <a:extLst>
              <a:ext uri="{FF2B5EF4-FFF2-40B4-BE49-F238E27FC236}">
                <a16:creationId xmlns:a16="http://schemas.microsoft.com/office/drawing/2014/main" id="{910E30D7-7979-4923-AF00-D659C4D602CA}"/>
              </a:ext>
            </a:extLst>
          </p:cNvPr>
          <p:cNvSpPr>
            <a:spLocks noGrp="1"/>
          </p:cNvSpPr>
          <p:nvPr>
            <p:ph type="title"/>
          </p:nvPr>
        </p:nvSpPr>
        <p:spPr/>
        <p:txBody>
          <a:bodyPr/>
          <a:lstStyle/>
          <a:p>
            <a:r>
              <a:rPr lang="en-US" dirty="0"/>
              <a:t>Understanding Lobbying</a:t>
            </a:r>
          </a:p>
        </p:txBody>
      </p:sp>
      <p:sp>
        <p:nvSpPr>
          <p:cNvPr id="10" name="Text Placeholder 1">
            <a:extLst>
              <a:ext uri="{FF2B5EF4-FFF2-40B4-BE49-F238E27FC236}">
                <a16:creationId xmlns:a16="http://schemas.microsoft.com/office/drawing/2014/main" id="{FAD57540-DF31-49D9-A123-EB70475F08EA}"/>
              </a:ext>
            </a:extLst>
          </p:cNvPr>
          <p:cNvSpPr txBox="1">
            <a:spLocks/>
          </p:cNvSpPr>
          <p:nvPr/>
        </p:nvSpPr>
        <p:spPr>
          <a:xfrm>
            <a:off x="1115290" y="2547211"/>
            <a:ext cx="6615545" cy="1033792"/>
          </a:xfrm>
          <a:prstGeom prst="rect">
            <a:avLst/>
          </a:prstGeom>
        </p:spPr>
        <p:txBody>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2400" b="1" i="0" u="none" strike="noStrike" kern="1200" cap="none" spc="0" normalizeH="0" baseline="0" noProof="0" dirty="0">
              <a:ln>
                <a:noFill/>
              </a:ln>
              <a:solidFill>
                <a:srgbClr val="122A58"/>
              </a:solidFill>
              <a:effectLst/>
              <a:uLnTx/>
              <a:uFillTx/>
              <a:latin typeface="Rubik" panose="02000604000000020004" pitchFamily="2" charset="-79"/>
              <a:ea typeface="+mn-ea"/>
              <a:cs typeface="Rubik" panose="02000604000000020004" pitchFamily="2" charset="-79"/>
            </a:endParaRPr>
          </a:p>
        </p:txBody>
      </p:sp>
    </p:spTree>
    <p:extLst>
      <p:ext uri="{BB962C8B-B14F-4D97-AF65-F5344CB8AC3E}">
        <p14:creationId xmlns:p14="http://schemas.microsoft.com/office/powerpoint/2010/main" val="1297976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p:cNvSpPr>
            <a:spLocks noChangeArrowheads="1"/>
          </p:cNvSpPr>
          <p:nvPr/>
        </p:nvSpPr>
        <p:spPr bwMode="auto">
          <a:xfrm>
            <a:off x="304006" y="1799244"/>
            <a:ext cx="8535988" cy="2586037"/>
          </a:xfrm>
          <a:prstGeom prst="rect">
            <a:avLst/>
          </a:prstGeom>
          <a:noFill/>
          <a:ln w="12700">
            <a:noFill/>
            <a:miter lim="800000"/>
            <a:headEnd/>
            <a:tailEnd/>
          </a:ln>
          <a:effectLst/>
        </p:spPr>
        <p:txBody>
          <a:bodyPr lIns="90488" tIns="44450" rIns="90488" bIns="44450" anchor="ctr"/>
          <a:lstStyle/>
          <a:p>
            <a:pPr>
              <a:lnSpc>
                <a:spcPts val="4000"/>
              </a:lnSpc>
            </a:pPr>
            <a:endParaRPr lang="en-US" sz="3600" b="1" dirty="0">
              <a:solidFill>
                <a:srgbClr val="122A58"/>
              </a:solidFill>
            </a:endParaRPr>
          </a:p>
          <a:p>
            <a:pPr>
              <a:lnSpc>
                <a:spcPts val="4000"/>
              </a:lnSpc>
            </a:pPr>
            <a:endParaRPr lang="en-US" sz="3600" b="1" dirty="0">
              <a:solidFill>
                <a:srgbClr val="FFCC00"/>
              </a:solidFill>
            </a:endParaRPr>
          </a:p>
        </p:txBody>
      </p:sp>
      <p:sp>
        <p:nvSpPr>
          <p:cNvPr id="9" name="Subtitle 8">
            <a:extLst>
              <a:ext uri="{FF2B5EF4-FFF2-40B4-BE49-F238E27FC236}">
                <a16:creationId xmlns:a16="http://schemas.microsoft.com/office/drawing/2014/main" id="{EEB26FD2-6B67-4C01-AE36-543B9A8BAF55}"/>
              </a:ext>
            </a:extLst>
          </p:cNvPr>
          <p:cNvSpPr>
            <a:spLocks noGrp="1"/>
          </p:cNvSpPr>
          <p:nvPr>
            <p:ph type="subTitle" idx="1"/>
          </p:nvPr>
        </p:nvSpPr>
        <p:spPr>
          <a:xfrm>
            <a:off x="401781" y="1500850"/>
            <a:ext cx="8333509" cy="3856299"/>
          </a:xfrm>
        </p:spPr>
        <p:txBody>
          <a:bodyPr/>
          <a:lstStyle/>
          <a:p>
            <a:pPr>
              <a:spcAft>
                <a:spcPts val="1200"/>
              </a:spcAft>
            </a:pPr>
            <a:r>
              <a:rPr lang="en-US" dirty="0"/>
              <a:t>One goal of advocacy activities is to influence and strengthen policy.</a:t>
            </a:r>
          </a:p>
          <a:p>
            <a:pPr>
              <a:spcAft>
                <a:spcPts val="1200"/>
              </a:spcAft>
            </a:pPr>
            <a:r>
              <a:rPr lang="en-US" dirty="0"/>
              <a:t>Policies are the rules and principles that guide the activities of government, businesses and institutions, and that determine the allocation of resources.</a:t>
            </a:r>
          </a:p>
          <a:p>
            <a:pPr>
              <a:spcAft>
                <a:spcPts val="600"/>
              </a:spcAft>
            </a:pPr>
            <a:r>
              <a:rPr lang="en-US" dirty="0"/>
              <a:t>There are different types of policy:</a:t>
            </a:r>
          </a:p>
          <a:p>
            <a:pPr marL="800100" lvl="1" indent="-342900" algn="l">
              <a:buFont typeface="Courier New" panose="02070309020205020404" pitchFamily="49" charset="0"/>
              <a:buChar char="o"/>
            </a:pPr>
            <a:r>
              <a:rPr lang="en-US" sz="2100" b="1" dirty="0"/>
              <a:t>Organizational</a:t>
            </a:r>
            <a:r>
              <a:rPr lang="en-US" sz="2100" dirty="0"/>
              <a:t>—e.g. Policy manuals and standards</a:t>
            </a:r>
          </a:p>
          <a:p>
            <a:pPr marL="800100" lvl="1" indent="-342900" algn="l">
              <a:buFont typeface="Courier New" panose="02070309020205020404" pitchFamily="49" charset="0"/>
              <a:buChar char="o"/>
            </a:pPr>
            <a:r>
              <a:rPr lang="en-US" sz="2100" b="1" dirty="0"/>
              <a:t>Regulatory</a:t>
            </a:r>
            <a:r>
              <a:rPr lang="en-US" sz="2100" dirty="0"/>
              <a:t>—e.g. Administrative rules; regulations; Executive Orders; </a:t>
            </a:r>
          </a:p>
          <a:p>
            <a:pPr marL="800100" lvl="1" indent="-342900" algn="l">
              <a:buFont typeface="Courier New" panose="02070309020205020404" pitchFamily="49" charset="0"/>
              <a:buChar char="o"/>
            </a:pPr>
            <a:r>
              <a:rPr lang="en-US" sz="2100" b="1" dirty="0"/>
              <a:t>Fiscal</a:t>
            </a:r>
            <a:r>
              <a:rPr lang="en-US" sz="2100" dirty="0"/>
              <a:t>—e.g. Annual budgets acts; appropriations</a:t>
            </a:r>
          </a:p>
          <a:p>
            <a:pPr marL="800100" lvl="1" indent="-342900" algn="l">
              <a:buFont typeface="Courier New" panose="02070309020205020404" pitchFamily="49" charset="0"/>
              <a:buChar char="o"/>
            </a:pPr>
            <a:r>
              <a:rPr lang="en-US" sz="2100" b="1" dirty="0"/>
              <a:t>Legislative</a:t>
            </a:r>
            <a:r>
              <a:rPr lang="en-US" sz="2100" dirty="0"/>
              <a:t>—e.g. Bills; laws/referenda; ballot propositions</a:t>
            </a:r>
          </a:p>
          <a:p>
            <a:pPr marL="800100" lvl="1" indent="-342900" algn="l">
              <a:buFont typeface="Courier New" panose="02070309020205020404" pitchFamily="49" charset="0"/>
              <a:buChar char="o"/>
            </a:pPr>
            <a:r>
              <a:rPr lang="en-US" sz="2100" b="1" dirty="0"/>
              <a:t>Legal</a:t>
            </a:r>
            <a:r>
              <a:rPr lang="en-US" sz="2100" dirty="0"/>
              <a:t>—e.g. Court decisions</a:t>
            </a:r>
          </a:p>
        </p:txBody>
      </p:sp>
      <p:sp>
        <p:nvSpPr>
          <p:cNvPr id="3" name="Title 2">
            <a:extLst>
              <a:ext uri="{FF2B5EF4-FFF2-40B4-BE49-F238E27FC236}">
                <a16:creationId xmlns:a16="http://schemas.microsoft.com/office/drawing/2014/main" id="{8B67DDFF-EF03-4E6B-A74C-B55A73BE43A9}"/>
              </a:ext>
            </a:extLst>
          </p:cNvPr>
          <p:cNvSpPr>
            <a:spLocks noGrp="1"/>
          </p:cNvSpPr>
          <p:nvPr>
            <p:ph type="title"/>
          </p:nvPr>
        </p:nvSpPr>
        <p:spPr/>
        <p:txBody>
          <a:bodyPr/>
          <a:lstStyle/>
          <a:p>
            <a:r>
              <a:rPr lang="en-US" dirty="0"/>
              <a:t>Taking a Closer Look at Policy</a:t>
            </a:r>
            <a:endParaRPr lang="en-US" dirty="0">
              <a:highlight>
                <a:srgbClr val="FFFF00"/>
              </a:highlight>
            </a:endParaRPr>
          </a:p>
        </p:txBody>
      </p:sp>
    </p:spTree>
    <p:extLst>
      <p:ext uri="{BB962C8B-B14F-4D97-AF65-F5344CB8AC3E}">
        <p14:creationId xmlns:p14="http://schemas.microsoft.com/office/powerpoint/2010/main" val="244360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41280" y="1600540"/>
            <a:ext cx="7646756" cy="4454820"/>
          </a:xfrm>
        </p:spPr>
        <p:txBody>
          <a:bodyPr/>
          <a:lstStyle/>
          <a:p>
            <a:r>
              <a:rPr lang="en-US" sz="2800" dirty="0">
                <a:latin typeface="Rubik"/>
              </a:rPr>
              <a:t>Advocating for local transit policy change</a:t>
            </a:r>
          </a:p>
          <a:p>
            <a:r>
              <a:rPr lang="en-US" sz="2800" dirty="0">
                <a:latin typeface="Rubik"/>
              </a:rPr>
              <a:t>Improving organizational practices to support young men</a:t>
            </a:r>
          </a:p>
          <a:p>
            <a:r>
              <a:rPr lang="en-US" sz="2800" dirty="0">
                <a:latin typeface="Rubik"/>
              </a:rPr>
              <a:t>Changing local health department policies and practices</a:t>
            </a:r>
          </a:p>
          <a:p>
            <a:r>
              <a:rPr lang="en-US" sz="2800" dirty="0">
                <a:latin typeface="Rubik"/>
              </a:rPr>
              <a:t>Engaging in community participatory budgeting</a:t>
            </a:r>
          </a:p>
          <a:p>
            <a:endParaRPr lang="en-US" sz="2800" dirty="0">
              <a:latin typeface="Rubik"/>
            </a:endParaRPr>
          </a:p>
          <a:p>
            <a:endParaRPr lang="en-US" sz="2800" dirty="0">
              <a:latin typeface="Rubik"/>
            </a:endParaRPr>
          </a:p>
        </p:txBody>
      </p:sp>
      <p:sp>
        <p:nvSpPr>
          <p:cNvPr id="4" name="Title 3">
            <a:extLst>
              <a:ext uri="{FF2B5EF4-FFF2-40B4-BE49-F238E27FC236}">
                <a16:creationId xmlns:a16="http://schemas.microsoft.com/office/drawing/2014/main" id="{ED0CB175-F155-48C7-8FDA-2524929D5BF9}"/>
              </a:ext>
            </a:extLst>
          </p:cNvPr>
          <p:cNvSpPr>
            <a:spLocks noGrp="1"/>
          </p:cNvSpPr>
          <p:nvPr>
            <p:ph type="title"/>
          </p:nvPr>
        </p:nvSpPr>
        <p:spPr>
          <a:xfrm>
            <a:off x="457199" y="206197"/>
            <a:ext cx="8275983" cy="603069"/>
          </a:xfrm>
        </p:spPr>
        <p:txBody>
          <a:bodyPr>
            <a:normAutofit fontScale="90000"/>
          </a:bodyPr>
          <a:lstStyle/>
          <a:p>
            <a:r>
              <a:rPr lang="en-US" dirty="0">
                <a:solidFill>
                  <a:schemeClr val="tx2"/>
                </a:solidFill>
              </a:rPr>
              <a:t>Examples of Making Connections Policy Wins</a:t>
            </a:r>
            <a:endParaRPr lang="en-US" dirty="0"/>
          </a:p>
        </p:txBody>
      </p:sp>
    </p:spTree>
    <p:extLst>
      <p:ext uri="{BB962C8B-B14F-4D97-AF65-F5344CB8AC3E}">
        <p14:creationId xmlns:p14="http://schemas.microsoft.com/office/powerpoint/2010/main" val="2756562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sz="2200" dirty="0"/>
              <a:t>At the beginning of the COVID-19 pandemic, schools in Albuquerque closed for the school year and transitioned to offering hot meals at breakfast and lunch. </a:t>
            </a:r>
          </a:p>
          <a:p>
            <a:r>
              <a:rPr lang="en-US" sz="2200" dirty="0"/>
              <a:t>Making Connections: International District worked with partners to advocate that the city provide free bus passes for students without reliable transportation so that they could get to school and access the meals. </a:t>
            </a:r>
          </a:p>
        </p:txBody>
      </p:sp>
      <p:sp>
        <p:nvSpPr>
          <p:cNvPr id="4" name="Text Placeholder 3"/>
          <p:cNvSpPr>
            <a:spLocks noGrp="1"/>
          </p:cNvSpPr>
          <p:nvPr>
            <p:ph type="body" sz="quarter" idx="11"/>
          </p:nvPr>
        </p:nvSpPr>
        <p:spPr/>
        <p:txBody>
          <a:bodyPr/>
          <a:lstStyle/>
          <a:p>
            <a:r>
              <a:rPr lang="en-US" dirty="0"/>
              <a:t>Policy example: Albuquerque, NM</a:t>
            </a:r>
          </a:p>
        </p:txBody>
      </p:sp>
      <p:pic>
        <p:nvPicPr>
          <p:cNvPr id="6" name="Picture Placeholder 5" descr="I:\Head 2 Toe Youth Track\6.jpg"/>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9202" r="9202"/>
          <a:stretch/>
        </p:blipFill>
        <p:spPr bwMode="auto">
          <a:xfrm>
            <a:off x="696913" y="1656133"/>
            <a:ext cx="2611207" cy="2647403"/>
          </a:xfrm>
          <a:prstGeom prst="rect">
            <a:avLst/>
          </a:prstGeom>
          <a:noFill/>
          <a:ln>
            <a:noFill/>
          </a:ln>
        </p:spPr>
      </p:pic>
    </p:spTree>
    <p:extLst>
      <p:ext uri="{BB962C8B-B14F-4D97-AF65-F5344CB8AC3E}">
        <p14:creationId xmlns:p14="http://schemas.microsoft.com/office/powerpoint/2010/main" val="356221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846789" y="1392519"/>
            <a:ext cx="5297211" cy="5147129"/>
          </a:xfrm>
        </p:spPr>
        <p:txBody>
          <a:bodyPr/>
          <a:lstStyle/>
          <a:p>
            <a:r>
              <a:rPr lang="en-US" sz="2100" dirty="0">
                <a:latin typeface="Rubik" panose="00000500000000000000" pitchFamily="2" charset="-79"/>
                <a:cs typeface="Rubik" panose="00000500000000000000" pitchFamily="2" charset="-79"/>
              </a:rPr>
              <a:t>Sinai Health System’s Under the Rainbow program is a </a:t>
            </a:r>
            <a:r>
              <a:rPr lang="en-US" sz="2100" dirty="0"/>
              <a:t>trauma-informed sports and play initiative that provides youth a safe space to play and be kids, connect with and develop consistent and healthy relationships with adults, talk about their feelings, and develop leadership skills through a youth board of directors that leads all decision making for the programming. </a:t>
            </a:r>
            <a:r>
              <a:rPr lang="en-US" sz="2100" dirty="0">
                <a:latin typeface="Rubik" panose="00000500000000000000" pitchFamily="2" charset="-79"/>
                <a:cs typeface="Rubik" panose="00000500000000000000" pitchFamily="2" charset="-79"/>
              </a:rPr>
              <a:t> </a:t>
            </a:r>
          </a:p>
          <a:p>
            <a:r>
              <a:rPr lang="en-US" sz="2100" dirty="0">
                <a:latin typeface="Rubik" panose="00000500000000000000" pitchFamily="2" charset="-79"/>
                <a:cs typeface="Rubik" panose="00000500000000000000" pitchFamily="2" charset="-79"/>
              </a:rPr>
              <a:t>The organization has changed its organizational policy to support hiring young men from the community in mentor roles and make hospital vans available to transport them to meetings and events. </a:t>
            </a:r>
          </a:p>
        </p:txBody>
      </p:sp>
      <p:sp>
        <p:nvSpPr>
          <p:cNvPr id="4" name="Text Placeholder 3"/>
          <p:cNvSpPr>
            <a:spLocks noGrp="1"/>
          </p:cNvSpPr>
          <p:nvPr>
            <p:ph type="body" sz="quarter" idx="11"/>
          </p:nvPr>
        </p:nvSpPr>
        <p:spPr/>
        <p:txBody>
          <a:bodyPr/>
          <a:lstStyle/>
          <a:p>
            <a:r>
              <a:rPr lang="en-US" dirty="0"/>
              <a:t>Policy example: Chicago, IL </a:t>
            </a:r>
          </a:p>
        </p:txBody>
      </p:sp>
      <p:pic>
        <p:nvPicPr>
          <p:cNvPr id="5" name="Picture 2">
            <a:extLst>
              <a:ext uri="{FF2B5EF4-FFF2-40B4-BE49-F238E27FC236}">
                <a16:creationId xmlns:a16="http://schemas.microsoft.com/office/drawing/2014/main" id="{13311412-A6DE-42E3-8657-9305305B6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970" b="21970"/>
          <a:stretch>
            <a:fillRect/>
          </a:stretch>
        </p:blipFill>
        <p:spPr bwMode="auto">
          <a:xfrm>
            <a:off x="423542" y="1790307"/>
            <a:ext cx="3622030" cy="1811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479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783723" y="1545771"/>
            <a:ext cx="4822371" cy="4441372"/>
          </a:xfrm>
        </p:spPr>
        <p:txBody>
          <a:bodyPr/>
          <a:lstStyle/>
          <a:p>
            <a:r>
              <a:rPr lang="en-US" sz="2200" dirty="0">
                <a:latin typeface="Rubik" panose="00000500000000000000" pitchFamily="2" charset="-79"/>
                <a:cs typeface="Rubik" panose="00000500000000000000" pitchFamily="2" charset="-79"/>
              </a:rPr>
              <a:t>The Nebraska Association of Local Health Directors trained staff at 73 local county health departments and other agencies to support veterans in rural Nebraska so that they have the resources they need to successfully reintegrate. </a:t>
            </a:r>
          </a:p>
          <a:p>
            <a:r>
              <a:rPr lang="en-US" sz="2200" dirty="0"/>
              <a:t>They have also assisted public agencies to improve their veterans’ policies, positioning Nebraska communities to be there when their veterans need them.</a:t>
            </a:r>
          </a:p>
        </p:txBody>
      </p:sp>
      <p:sp>
        <p:nvSpPr>
          <p:cNvPr id="4" name="Text Placeholder 3"/>
          <p:cNvSpPr>
            <a:spLocks noGrp="1"/>
          </p:cNvSpPr>
          <p:nvPr>
            <p:ph type="body" sz="quarter" idx="11"/>
          </p:nvPr>
        </p:nvSpPr>
        <p:spPr/>
        <p:txBody>
          <a:bodyPr/>
          <a:lstStyle/>
          <a:p>
            <a:r>
              <a:rPr lang="en-US" dirty="0"/>
              <a:t>Policy example: Nebraska</a:t>
            </a:r>
          </a:p>
        </p:txBody>
      </p:sp>
      <p:pic>
        <p:nvPicPr>
          <p:cNvPr id="5" name="Picture Placeholder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3013" r="13013"/>
          <a:stretch>
            <a:fillRect/>
          </a:stretch>
        </p:blipFill>
        <p:spPr>
          <a:xfrm>
            <a:off x="696912" y="1656578"/>
            <a:ext cx="2626757" cy="2663168"/>
          </a:xfrm>
          <a:prstGeom prst="rect">
            <a:avLst/>
          </a:prstGeom>
        </p:spPr>
      </p:pic>
      <p:sp>
        <p:nvSpPr>
          <p:cNvPr id="6" name="TextBox 5"/>
          <p:cNvSpPr txBox="1"/>
          <p:nvPr/>
        </p:nvSpPr>
        <p:spPr>
          <a:xfrm>
            <a:off x="696912" y="4314473"/>
            <a:ext cx="2626757" cy="43088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22A58"/>
                </a:solidFill>
                <a:effectLst/>
                <a:uLnTx/>
                <a:uFillTx/>
                <a:latin typeface="Aleo"/>
                <a:ea typeface="ＭＳ Ｐゴシック"/>
                <a:cs typeface="+mn-cs"/>
              </a:rPr>
              <a:t>Photo: Teri Clark, Nebraska Association of Local Health Directors</a:t>
            </a:r>
          </a:p>
        </p:txBody>
      </p:sp>
    </p:spTree>
    <p:extLst>
      <p:ext uri="{BB962C8B-B14F-4D97-AF65-F5344CB8AC3E}">
        <p14:creationId xmlns:p14="http://schemas.microsoft.com/office/powerpoint/2010/main" val="1137484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343400" y="1482706"/>
            <a:ext cx="4648200" cy="5236029"/>
          </a:xfrm>
        </p:spPr>
        <p:txBody>
          <a:bodyPr/>
          <a:lstStyle/>
          <a:p>
            <a:r>
              <a:rPr lang="en-US" sz="2000" dirty="0">
                <a:latin typeface="Rubik" panose="00000500000000000000" pitchFamily="2" charset="-79"/>
                <a:cs typeface="Rubik" panose="00000500000000000000" pitchFamily="2" charset="-79"/>
              </a:rPr>
              <a:t>Tacoma-Pierce County Health Department  engages community members in community participatory budgeting to make decisions about how to allocate public resources.</a:t>
            </a:r>
          </a:p>
          <a:p>
            <a:r>
              <a:rPr lang="en-US" sz="2000" dirty="0">
                <a:solidFill>
                  <a:schemeClr val="tx1"/>
                </a:solidFill>
              </a:rPr>
              <a:t>Through participatory budgeting, seven local grassroots organizations serving communities of color vote every year on how to allocate $100,000 to advance community wellbeing. </a:t>
            </a:r>
          </a:p>
          <a:p>
            <a:r>
              <a:rPr lang="en-US" sz="2000" dirty="0">
                <a:solidFill>
                  <a:schemeClr val="tx1"/>
                </a:solidFill>
              </a:rPr>
              <a:t>Using its institutional power to pool resources and its legitimacy in the public eye, TPCHD funds community projects that address mental wellbeing in upstream and culturally-relevant ways. </a:t>
            </a:r>
            <a:endParaRPr lang="en-US" sz="2000" dirty="0">
              <a:latin typeface="Rubik" panose="00000500000000000000" pitchFamily="2" charset="-79"/>
              <a:cs typeface="Rubik" panose="00000500000000000000" pitchFamily="2" charset="-79"/>
            </a:endParaRPr>
          </a:p>
        </p:txBody>
      </p:sp>
      <p:sp>
        <p:nvSpPr>
          <p:cNvPr id="4" name="Text Placeholder 3"/>
          <p:cNvSpPr>
            <a:spLocks noGrp="1"/>
          </p:cNvSpPr>
          <p:nvPr>
            <p:ph type="body" sz="quarter" idx="11"/>
          </p:nvPr>
        </p:nvSpPr>
        <p:spPr>
          <a:xfrm>
            <a:off x="696913" y="371475"/>
            <a:ext cx="8447087" cy="847725"/>
          </a:xfrm>
        </p:spPr>
        <p:txBody>
          <a:bodyPr>
            <a:normAutofit/>
          </a:bodyPr>
          <a:lstStyle/>
          <a:p>
            <a:r>
              <a:rPr lang="en-US" dirty="0"/>
              <a:t>Policy example: Tacoma, WA</a:t>
            </a:r>
          </a:p>
        </p:txBody>
      </p:sp>
      <p:pic>
        <p:nvPicPr>
          <p:cNvPr id="3" name="Picture 2">
            <a:extLst>
              <a:ext uri="{FF2B5EF4-FFF2-40B4-BE49-F238E27FC236}">
                <a16:creationId xmlns:a16="http://schemas.microsoft.com/office/drawing/2014/main" id="{65D03F8F-E241-4323-BFA1-C7AEAA3B7EAC}"/>
              </a:ext>
            </a:extLst>
          </p:cNvPr>
          <p:cNvPicPr>
            <a:picLocks noChangeAspect="1"/>
          </p:cNvPicPr>
          <p:nvPr/>
        </p:nvPicPr>
        <p:blipFill>
          <a:blip r:embed="rId3"/>
          <a:stretch>
            <a:fillRect/>
          </a:stretch>
        </p:blipFill>
        <p:spPr>
          <a:xfrm>
            <a:off x="458602" y="1686406"/>
            <a:ext cx="3808598" cy="4180994"/>
          </a:xfrm>
          <a:prstGeom prst="rect">
            <a:avLst/>
          </a:prstGeom>
        </p:spPr>
      </p:pic>
    </p:spTree>
    <p:extLst>
      <p:ext uri="{BB962C8B-B14F-4D97-AF65-F5344CB8AC3E}">
        <p14:creationId xmlns:p14="http://schemas.microsoft.com/office/powerpoint/2010/main" val="2961836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430306" y="365126"/>
            <a:ext cx="7913594" cy="603703"/>
          </a:xfrm>
        </p:spPr>
        <p:txBody>
          <a:bodyPr/>
          <a:lstStyle/>
          <a:p>
            <a:r>
              <a:rPr lang="en-US" sz="4800" b="1" dirty="0"/>
              <a:t>Four Elements of a Successful Policy Strategy</a:t>
            </a:r>
          </a:p>
        </p:txBody>
      </p:sp>
      <p:graphicFrame>
        <p:nvGraphicFramePr>
          <p:cNvPr id="2" name="Diagram 1"/>
          <p:cNvGraphicFramePr/>
          <p:nvPr/>
        </p:nvGraphicFramePr>
        <p:xfrm>
          <a:off x="132867" y="1948543"/>
          <a:ext cx="8902276" cy="4566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8163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430306" y="365126"/>
            <a:ext cx="7913594" cy="603703"/>
          </a:xfrm>
        </p:spPr>
        <p:txBody>
          <a:bodyPr/>
          <a:lstStyle/>
          <a:p>
            <a:r>
              <a:rPr lang="en-US" sz="4800" b="1" dirty="0"/>
              <a:t>Four Elements of a Successful Policy Initiative</a:t>
            </a:r>
          </a:p>
        </p:txBody>
      </p:sp>
      <p:graphicFrame>
        <p:nvGraphicFramePr>
          <p:cNvPr id="2" name="Diagram 1"/>
          <p:cNvGraphicFramePr/>
          <p:nvPr/>
        </p:nvGraphicFramePr>
        <p:xfrm>
          <a:off x="132867" y="1948543"/>
          <a:ext cx="8902276" cy="4566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860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332BE2F-7221-43CF-BCDA-0C4196EE2D83}"/>
              </a:ext>
            </a:extLst>
          </p:cNvPr>
          <p:cNvSpPr>
            <a:spLocks noGrp="1"/>
          </p:cNvSpPr>
          <p:nvPr>
            <p:ph type="body" sz="quarter" idx="10"/>
          </p:nvPr>
        </p:nvSpPr>
        <p:spPr>
          <a:xfrm>
            <a:off x="1668463" y="1980671"/>
            <a:ext cx="6929732" cy="559329"/>
          </a:xfrm>
        </p:spPr>
        <p:txBody>
          <a:bodyPr/>
          <a:lstStyle/>
          <a:p>
            <a:r>
              <a:rPr lang="en-US" sz="2800" dirty="0"/>
              <a:t>Identify a specific policy objective.</a:t>
            </a:r>
          </a:p>
        </p:txBody>
      </p:sp>
      <p:sp>
        <p:nvSpPr>
          <p:cNvPr id="4" name="Text Placeholder 3">
            <a:extLst>
              <a:ext uri="{FF2B5EF4-FFF2-40B4-BE49-F238E27FC236}">
                <a16:creationId xmlns:a16="http://schemas.microsoft.com/office/drawing/2014/main" id="{D6B5CB0C-9E8A-4E22-8E39-B7063C24FF53}"/>
              </a:ext>
            </a:extLst>
          </p:cNvPr>
          <p:cNvSpPr>
            <a:spLocks noGrp="1"/>
          </p:cNvSpPr>
          <p:nvPr>
            <p:ph type="body" sz="quarter" idx="11"/>
          </p:nvPr>
        </p:nvSpPr>
        <p:spPr>
          <a:xfrm>
            <a:off x="1668462" y="2669646"/>
            <a:ext cx="7099853" cy="559329"/>
          </a:xfrm>
        </p:spPr>
        <p:txBody>
          <a:bodyPr/>
          <a:lstStyle/>
          <a:p>
            <a:r>
              <a:rPr lang="en-US" sz="2800" dirty="0"/>
              <a:t>Determine if a new policy is needed.</a:t>
            </a:r>
          </a:p>
        </p:txBody>
      </p:sp>
      <p:sp>
        <p:nvSpPr>
          <p:cNvPr id="5" name="Text Placeholder 4">
            <a:extLst>
              <a:ext uri="{FF2B5EF4-FFF2-40B4-BE49-F238E27FC236}">
                <a16:creationId xmlns:a16="http://schemas.microsoft.com/office/drawing/2014/main" id="{B87CD141-6D5B-4524-A9BD-D7CDA70B7490}"/>
              </a:ext>
            </a:extLst>
          </p:cNvPr>
          <p:cNvSpPr>
            <a:spLocks noGrp="1"/>
          </p:cNvSpPr>
          <p:nvPr>
            <p:ph type="body" sz="quarter" idx="12"/>
          </p:nvPr>
        </p:nvSpPr>
        <p:spPr>
          <a:xfrm>
            <a:off x="1668463" y="3358621"/>
            <a:ext cx="7610216" cy="770436"/>
          </a:xfrm>
        </p:spPr>
        <p:txBody>
          <a:bodyPr/>
          <a:lstStyle/>
          <a:p>
            <a:r>
              <a:rPr lang="en-US" sz="2800" dirty="0"/>
              <a:t>Determine level/jurisdiction for change. </a:t>
            </a:r>
          </a:p>
        </p:txBody>
      </p:sp>
      <p:sp>
        <p:nvSpPr>
          <p:cNvPr id="6" name="Text Placeholder 5">
            <a:extLst>
              <a:ext uri="{FF2B5EF4-FFF2-40B4-BE49-F238E27FC236}">
                <a16:creationId xmlns:a16="http://schemas.microsoft.com/office/drawing/2014/main" id="{F0FBEB01-1DA9-4923-A7FC-4C33CD6437B3}"/>
              </a:ext>
            </a:extLst>
          </p:cNvPr>
          <p:cNvSpPr>
            <a:spLocks noGrp="1"/>
          </p:cNvSpPr>
          <p:nvPr>
            <p:ph type="body" sz="quarter" idx="13"/>
          </p:nvPr>
        </p:nvSpPr>
        <p:spPr>
          <a:xfrm>
            <a:off x="1668463" y="4047596"/>
            <a:ext cx="6660374" cy="559329"/>
          </a:xfrm>
        </p:spPr>
        <p:txBody>
          <a:bodyPr/>
          <a:lstStyle/>
          <a:p>
            <a:r>
              <a:rPr lang="en-US" sz="2800" dirty="0"/>
              <a:t>Identify key decision makers.</a:t>
            </a:r>
          </a:p>
        </p:txBody>
      </p:sp>
      <p:sp>
        <p:nvSpPr>
          <p:cNvPr id="7" name="Text Placeholder 6">
            <a:extLst>
              <a:ext uri="{FF2B5EF4-FFF2-40B4-BE49-F238E27FC236}">
                <a16:creationId xmlns:a16="http://schemas.microsoft.com/office/drawing/2014/main" id="{C45CDAD8-2F65-4534-AAA3-D8DD078AA0E6}"/>
              </a:ext>
            </a:extLst>
          </p:cNvPr>
          <p:cNvSpPr>
            <a:spLocks noGrp="1"/>
          </p:cNvSpPr>
          <p:nvPr>
            <p:ph type="body" sz="quarter" idx="14"/>
          </p:nvPr>
        </p:nvSpPr>
        <p:spPr>
          <a:xfrm>
            <a:off x="1668463" y="4736571"/>
            <a:ext cx="7004482" cy="559329"/>
          </a:xfrm>
        </p:spPr>
        <p:txBody>
          <a:bodyPr/>
          <a:lstStyle/>
          <a:p>
            <a:r>
              <a:rPr lang="en-US" sz="2800" dirty="0"/>
              <a:t>Assess parameters of advocacy activities. </a:t>
            </a:r>
          </a:p>
          <a:p>
            <a:endParaRPr lang="en-US" sz="2800" dirty="0"/>
          </a:p>
        </p:txBody>
      </p:sp>
      <p:sp>
        <p:nvSpPr>
          <p:cNvPr id="2" name="Title 1">
            <a:extLst>
              <a:ext uri="{FF2B5EF4-FFF2-40B4-BE49-F238E27FC236}">
                <a16:creationId xmlns:a16="http://schemas.microsoft.com/office/drawing/2014/main" id="{DA866886-3F0F-4E9F-B963-5B207BB5EF51}"/>
              </a:ext>
            </a:extLst>
          </p:cNvPr>
          <p:cNvSpPr>
            <a:spLocks noGrp="1"/>
          </p:cNvSpPr>
          <p:nvPr>
            <p:ph type="title"/>
          </p:nvPr>
        </p:nvSpPr>
        <p:spPr/>
        <p:txBody>
          <a:bodyPr/>
          <a:lstStyle/>
          <a:p>
            <a:r>
              <a:rPr lang="en-US" dirty="0">
                <a:latin typeface="Rubik"/>
              </a:rPr>
              <a:t>Assess the Policy Landscape</a:t>
            </a:r>
            <a:endParaRPr lang="en-US" dirty="0"/>
          </a:p>
        </p:txBody>
      </p:sp>
    </p:spTree>
    <p:extLst>
      <p:ext uri="{BB962C8B-B14F-4D97-AF65-F5344CB8AC3E}">
        <p14:creationId xmlns:p14="http://schemas.microsoft.com/office/powerpoint/2010/main" val="2778150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1"/>
          </p:nvPr>
        </p:nvSpPr>
        <p:spPr>
          <a:xfrm>
            <a:off x="644235" y="1600540"/>
            <a:ext cx="8116993" cy="3656919"/>
          </a:xfrm>
        </p:spPr>
        <p:txBody>
          <a:bodyPr/>
          <a:lstStyle/>
          <a:p>
            <a:pPr marL="0" indent="0">
              <a:lnSpc>
                <a:spcPct val="100000"/>
              </a:lnSpc>
              <a:spcAft>
                <a:spcPts val="0"/>
              </a:spcAft>
              <a:buNone/>
            </a:pPr>
            <a:r>
              <a:rPr lang="en-US" sz="2800" b="1" dirty="0"/>
              <a:t>Identify a specific policy objective</a:t>
            </a:r>
          </a:p>
          <a:p>
            <a:pPr>
              <a:lnSpc>
                <a:spcPct val="100000"/>
              </a:lnSpc>
              <a:spcAft>
                <a:spcPts val="0"/>
              </a:spcAft>
            </a:pPr>
            <a:r>
              <a:rPr lang="en-US" dirty="0"/>
              <a:t>Consider community strengths, assets, interests and needs of those most impacted.</a:t>
            </a:r>
          </a:p>
          <a:p>
            <a:pPr>
              <a:lnSpc>
                <a:spcPct val="100000"/>
              </a:lnSpc>
              <a:spcAft>
                <a:spcPts val="0"/>
              </a:spcAft>
            </a:pPr>
            <a:r>
              <a:rPr lang="en-US" dirty="0"/>
              <a:t>Identify opportunities to advance health equity and racial justice.</a:t>
            </a:r>
          </a:p>
          <a:p>
            <a:pPr>
              <a:lnSpc>
                <a:spcPct val="100000"/>
              </a:lnSpc>
              <a:spcAft>
                <a:spcPts val="0"/>
              </a:spcAft>
            </a:pPr>
            <a:r>
              <a:rPr lang="en-US" dirty="0">
                <a:latin typeface="Rubik"/>
              </a:rPr>
              <a:t>Craft policy objectives as part of a broader agenda.</a:t>
            </a:r>
          </a:p>
          <a:p>
            <a:pPr>
              <a:lnSpc>
                <a:spcPct val="100000"/>
              </a:lnSpc>
              <a:spcAft>
                <a:spcPts val="0"/>
              </a:spcAft>
            </a:pPr>
            <a:r>
              <a:rPr lang="en-US" dirty="0">
                <a:latin typeface="Rubik"/>
              </a:rPr>
              <a:t>Consider feasibility and ‘win-ability’.</a:t>
            </a:r>
            <a:endParaRPr lang="en-US" sz="1800" dirty="0">
              <a:latin typeface="Rubik"/>
            </a:endParaRPr>
          </a:p>
          <a:p>
            <a:pPr>
              <a:lnSpc>
                <a:spcPct val="100000"/>
              </a:lnSpc>
              <a:spcAft>
                <a:spcPts val="0"/>
              </a:spcAft>
            </a:pPr>
            <a:r>
              <a:rPr lang="en-US" sz="2400" dirty="0">
                <a:latin typeface="Rubik"/>
              </a:rPr>
              <a:t>Assess the policy context- consider trending local, state, regional and national issues that are shaping the debate. </a:t>
            </a:r>
          </a:p>
        </p:txBody>
      </p:sp>
      <p:sp>
        <p:nvSpPr>
          <p:cNvPr id="2" name="Title 1"/>
          <p:cNvSpPr>
            <a:spLocks noGrp="1"/>
          </p:cNvSpPr>
          <p:nvPr>
            <p:ph type="title"/>
          </p:nvPr>
        </p:nvSpPr>
        <p:spPr/>
        <p:txBody>
          <a:bodyPr/>
          <a:lstStyle/>
          <a:p>
            <a:r>
              <a:rPr lang="en-US" dirty="0">
                <a:latin typeface="Rubik"/>
              </a:rPr>
              <a:t>Assess the Policy Landscape</a:t>
            </a:r>
            <a:endParaRPr lang="en-US" dirty="0">
              <a:highlight>
                <a:srgbClr val="FFFF00"/>
              </a:highlight>
            </a:endParaRPr>
          </a:p>
        </p:txBody>
      </p:sp>
    </p:spTree>
    <p:extLst>
      <p:ext uri="{BB962C8B-B14F-4D97-AF65-F5344CB8AC3E}">
        <p14:creationId xmlns:p14="http://schemas.microsoft.com/office/powerpoint/2010/main" val="3654868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62062" y="1806507"/>
            <a:ext cx="7927340" cy="3656919"/>
          </a:xfrm>
        </p:spPr>
        <p:txBody>
          <a:bodyPr/>
          <a:lstStyle/>
          <a:p>
            <a:pPr marL="0" indent="0">
              <a:buNone/>
            </a:pPr>
            <a:r>
              <a:rPr lang="en-US" sz="2800" b="1" dirty="0">
                <a:latin typeface="Rubik"/>
              </a:rPr>
              <a:t>Assess if a new policy is needed:</a:t>
            </a:r>
          </a:p>
          <a:p>
            <a:pPr marL="571500" lvl="1" indent="-457200" algn="l">
              <a:buFont typeface="Arial" panose="020B0604020202020204" pitchFamily="34" charset="0"/>
              <a:buChar char="•"/>
            </a:pPr>
            <a:r>
              <a:rPr lang="en-US" sz="2400" dirty="0">
                <a:latin typeface="Rubik"/>
              </a:rPr>
              <a:t>Investigate current and past policy initiatives.</a:t>
            </a:r>
          </a:p>
          <a:p>
            <a:pPr marL="571500" lvl="1" indent="-457200" algn="l">
              <a:buFont typeface="Arial" panose="020B0604020202020204" pitchFamily="34" charset="0"/>
              <a:buChar char="•"/>
            </a:pPr>
            <a:r>
              <a:rPr lang="en-US" sz="2400" dirty="0">
                <a:latin typeface="Rubik"/>
              </a:rPr>
              <a:t>Connect with government officials, policy makers and key players to assess what’s worked.</a:t>
            </a:r>
          </a:p>
          <a:p>
            <a:pPr marL="571500" lvl="1" indent="-457200" algn="l">
              <a:buFont typeface="Arial" panose="020B0604020202020204" pitchFamily="34" charset="0"/>
              <a:buChar char="•"/>
            </a:pPr>
            <a:r>
              <a:rPr lang="en-US" sz="2400" dirty="0">
                <a:latin typeface="Rubik"/>
              </a:rPr>
              <a:t>Review existing data.</a:t>
            </a:r>
          </a:p>
          <a:p>
            <a:pPr marL="571500" lvl="1" indent="-457200" algn="l">
              <a:buFont typeface="Arial" panose="020B0604020202020204" pitchFamily="34" charset="0"/>
              <a:buChar char="•"/>
            </a:pPr>
            <a:r>
              <a:rPr lang="en-US" sz="2400" dirty="0">
                <a:latin typeface="Rubik"/>
              </a:rPr>
              <a:t>Conduct a community assessment to inventory strengths, assets and potential challenges.</a:t>
            </a:r>
          </a:p>
          <a:p>
            <a:pPr marL="571500" lvl="1" indent="-457200" algn="l">
              <a:buFont typeface="Arial" panose="020B0604020202020204" pitchFamily="34" charset="0"/>
              <a:buChar char="•"/>
            </a:pPr>
            <a:endParaRPr lang="en-US" sz="2400" dirty="0">
              <a:latin typeface="Rubik"/>
            </a:endParaRPr>
          </a:p>
          <a:p>
            <a:pPr marL="0" indent="0">
              <a:buNone/>
            </a:pPr>
            <a:endParaRPr lang="en-US" dirty="0">
              <a:latin typeface="Rubik"/>
            </a:endParaRPr>
          </a:p>
        </p:txBody>
      </p:sp>
      <p:sp>
        <p:nvSpPr>
          <p:cNvPr id="4" name="Title 3">
            <a:extLst>
              <a:ext uri="{FF2B5EF4-FFF2-40B4-BE49-F238E27FC236}">
                <a16:creationId xmlns:a16="http://schemas.microsoft.com/office/drawing/2014/main" id="{F7394191-D753-4EC0-AFCE-1D657F90E788}"/>
              </a:ext>
            </a:extLst>
          </p:cNvPr>
          <p:cNvSpPr>
            <a:spLocks noGrp="1"/>
          </p:cNvSpPr>
          <p:nvPr>
            <p:ph type="title"/>
          </p:nvPr>
        </p:nvSpPr>
        <p:spPr/>
        <p:txBody>
          <a:bodyPr>
            <a:normAutofit fontScale="90000"/>
          </a:bodyPr>
          <a:lstStyle/>
          <a:p>
            <a:r>
              <a:rPr lang="en-US" dirty="0">
                <a:latin typeface="Rubik"/>
              </a:rPr>
              <a:t>Assess the Policy Landscape</a:t>
            </a:r>
            <a:br>
              <a:rPr lang="en-US" dirty="0">
                <a:latin typeface="Rubik"/>
              </a:rPr>
            </a:br>
            <a:endParaRPr lang="en-US" dirty="0"/>
          </a:p>
        </p:txBody>
      </p:sp>
    </p:spTree>
    <p:extLst>
      <p:ext uri="{BB962C8B-B14F-4D97-AF65-F5344CB8AC3E}">
        <p14:creationId xmlns:p14="http://schemas.microsoft.com/office/powerpoint/2010/main" val="3533557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84494" y="1448140"/>
            <a:ext cx="8000046" cy="3656919"/>
          </a:xfrm>
        </p:spPr>
        <p:txBody>
          <a:bodyPr/>
          <a:lstStyle/>
          <a:p>
            <a:pPr marL="0" indent="0">
              <a:spcAft>
                <a:spcPts val="1200"/>
              </a:spcAft>
              <a:buNone/>
            </a:pPr>
            <a:r>
              <a:rPr lang="en-US" sz="2800" b="1" dirty="0">
                <a:latin typeface="Rubik"/>
              </a:rPr>
              <a:t>Determine the appropriate venue for action and identify key decision makers</a:t>
            </a:r>
          </a:p>
          <a:p>
            <a:pPr>
              <a:spcAft>
                <a:spcPts val="1200"/>
              </a:spcAft>
            </a:pPr>
            <a:r>
              <a:rPr lang="en-US" dirty="0">
                <a:latin typeface="Rubik"/>
              </a:rPr>
              <a:t>Consider level of policy change needed: organizational/institutional, local, county, state, federal</a:t>
            </a:r>
          </a:p>
          <a:p>
            <a:pPr>
              <a:spcAft>
                <a:spcPts val="1200"/>
              </a:spcAft>
            </a:pPr>
            <a:r>
              <a:rPr lang="en-US" sz="2400" dirty="0">
                <a:latin typeface="Rubik"/>
              </a:rPr>
              <a:t>Identify the appropriate jurisdiction for local policy changes:</a:t>
            </a:r>
          </a:p>
          <a:p>
            <a:pPr>
              <a:spcAft>
                <a:spcPts val="1200"/>
              </a:spcAft>
            </a:pPr>
            <a:endParaRPr lang="en-US" sz="2400" dirty="0">
              <a:latin typeface="Rubik"/>
            </a:endParaRPr>
          </a:p>
          <a:p>
            <a:pPr lvl="1" indent="-342900" algn="l">
              <a:buFont typeface="Arial" panose="020B0604020202020204" pitchFamily="34" charset="0"/>
              <a:buChar char="•"/>
            </a:pPr>
            <a:endParaRPr lang="en-US" sz="2400" dirty="0">
              <a:latin typeface="Rubik"/>
            </a:endParaRPr>
          </a:p>
          <a:p>
            <a:endParaRPr lang="en-US" dirty="0">
              <a:latin typeface="Rubik"/>
            </a:endParaRPr>
          </a:p>
        </p:txBody>
      </p:sp>
      <p:sp>
        <p:nvSpPr>
          <p:cNvPr id="5" name="Title 4">
            <a:extLst>
              <a:ext uri="{FF2B5EF4-FFF2-40B4-BE49-F238E27FC236}">
                <a16:creationId xmlns:a16="http://schemas.microsoft.com/office/drawing/2014/main" id="{584A9824-2560-4C71-8069-C5007EC4EBCC}"/>
              </a:ext>
            </a:extLst>
          </p:cNvPr>
          <p:cNvSpPr>
            <a:spLocks noGrp="1"/>
          </p:cNvSpPr>
          <p:nvPr>
            <p:ph type="title"/>
          </p:nvPr>
        </p:nvSpPr>
        <p:spPr/>
        <p:txBody>
          <a:bodyPr>
            <a:normAutofit fontScale="90000"/>
          </a:bodyPr>
          <a:lstStyle/>
          <a:p>
            <a:r>
              <a:rPr lang="en-US" dirty="0"/>
              <a:t>Assess the Policy Landscape</a:t>
            </a:r>
            <a:br>
              <a:rPr lang="en-US" dirty="0"/>
            </a:br>
            <a:endParaRPr lang="en-US" dirty="0"/>
          </a:p>
        </p:txBody>
      </p:sp>
      <p:sp>
        <p:nvSpPr>
          <p:cNvPr id="7" name="Subtitle 1">
            <a:extLst>
              <a:ext uri="{FF2B5EF4-FFF2-40B4-BE49-F238E27FC236}">
                <a16:creationId xmlns:a16="http://schemas.microsoft.com/office/drawing/2014/main" id="{579EBDB4-BE4E-46B5-8CD2-C5A2A5703CBA}"/>
              </a:ext>
            </a:extLst>
          </p:cNvPr>
          <p:cNvSpPr txBox="1">
            <a:spLocks/>
          </p:cNvSpPr>
          <p:nvPr/>
        </p:nvSpPr>
        <p:spPr>
          <a:xfrm>
            <a:off x="852055" y="4473167"/>
            <a:ext cx="7532485" cy="1387306"/>
          </a:xfrm>
          <a:prstGeom prst="rect">
            <a:avLst/>
          </a:prstGeom>
        </p:spPr>
        <p:txBody>
          <a:bodyPr numCol="3"/>
          <a:lstStyle>
            <a:lvl1pPr marL="342900" marR="0" indent="-342900" algn="l" defTabSz="685800" rtl="0" eaLnBrk="1" fontAlgn="auto" latinLnBrk="0" hangingPunct="1">
              <a:lnSpc>
                <a:spcPct val="90000"/>
              </a:lnSpc>
              <a:spcBef>
                <a:spcPts val="750"/>
              </a:spcBef>
              <a:spcAft>
                <a:spcPts val="1800"/>
              </a:spcAft>
              <a:buClrTx/>
              <a:buSzTx/>
              <a:buFont typeface="Arial" charset="0"/>
              <a:buChar char="•"/>
              <a:tabLst/>
              <a:defRPr sz="2400" kern="1200">
                <a:solidFill>
                  <a:srgbClr val="122A58"/>
                </a:solidFill>
                <a:latin typeface="Rubik" charset="0"/>
                <a:ea typeface="Rubik" charset="0"/>
                <a:cs typeface="Rubik" charset="0"/>
              </a:defRPr>
            </a:lvl1pPr>
            <a:lvl2pPr marL="457200" indent="0" algn="ctr" defTabSz="685800" rtl="0" eaLnBrk="1" latinLnBrk="0" hangingPunct="1">
              <a:lnSpc>
                <a:spcPct val="90000"/>
              </a:lnSpc>
              <a:spcBef>
                <a:spcPts val="375"/>
              </a:spcBef>
              <a:buFont typeface="Arial"/>
              <a:buNone/>
              <a:defRPr sz="2000" kern="1200">
                <a:solidFill>
                  <a:schemeClr val="tx1"/>
                </a:solidFill>
                <a:latin typeface="+mn-lt"/>
                <a:ea typeface="+mn-ea"/>
                <a:cs typeface="+mn-cs"/>
              </a:defRPr>
            </a:lvl2pPr>
            <a:lvl3pPr marL="914400" indent="0" algn="ctr" defTabSz="685800" rtl="0" eaLnBrk="1" latinLnBrk="0" hangingPunct="1">
              <a:lnSpc>
                <a:spcPct val="90000"/>
              </a:lnSpc>
              <a:spcBef>
                <a:spcPts val="375"/>
              </a:spcBef>
              <a:buFont typeface="Arial"/>
              <a:buNone/>
              <a:defRPr sz="1800" kern="1200">
                <a:solidFill>
                  <a:schemeClr val="tx1"/>
                </a:solidFill>
                <a:latin typeface="+mn-lt"/>
                <a:ea typeface="+mn-ea"/>
                <a:cs typeface="+mn-cs"/>
              </a:defRPr>
            </a:lvl3pPr>
            <a:lvl4pPr marL="13716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4pPr>
            <a:lvl5pPr marL="18288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5pPr>
            <a:lvl6pPr marL="22860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6pPr>
            <a:lvl7pPr marL="27432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7pPr>
            <a:lvl8pPr marL="32004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8pPr>
            <a:lvl9pPr marL="3657600" indent="0" algn="ctr" defTabSz="685800" rtl="0" eaLnBrk="1" latinLnBrk="0" hangingPunct="1">
              <a:lnSpc>
                <a:spcPct val="90000"/>
              </a:lnSpc>
              <a:spcBef>
                <a:spcPts val="375"/>
              </a:spcBef>
              <a:buFont typeface="Arial"/>
              <a:buNone/>
              <a:defRPr sz="1600" kern="1200">
                <a:solidFill>
                  <a:schemeClr val="tx1"/>
                </a:solidFill>
                <a:latin typeface="+mn-lt"/>
                <a:ea typeface="+mn-ea"/>
                <a:cs typeface="+mn-cs"/>
              </a:defRPr>
            </a:lvl9pPr>
          </a:lstStyle>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City councils</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County commissions, or boards of supervisors</a:t>
            </a:r>
          </a:p>
          <a:p>
            <a:pPr>
              <a:spcBef>
                <a:spcPts val="0"/>
              </a:spcBef>
              <a:spcAft>
                <a:spcPts val="0"/>
              </a:spcAft>
              <a:buFont typeface="Courier New" panose="02070309020205020404" pitchFamily="49" charset="0"/>
              <a:buChar char="o"/>
            </a:pPr>
            <a:endParaRPr lang="en-US" sz="1800" dirty="0">
              <a:latin typeface="Rubik" panose="02000604000000020004" pitchFamily="2" charset="-79"/>
              <a:cs typeface="Rubik" panose="02000604000000020004" pitchFamily="2" charset="-79"/>
            </a:endParaRP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Local boards of health</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Transportation authorities</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Planning commissions</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Park districts</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Metropolitan planning organizations</a:t>
            </a:r>
          </a:p>
          <a:p>
            <a:pPr>
              <a:spcBef>
                <a:spcPts val="0"/>
              </a:spcBef>
              <a:spcAft>
                <a:spcPts val="0"/>
              </a:spcAft>
              <a:buFont typeface="Courier New" panose="02070309020205020404" pitchFamily="49" charset="0"/>
              <a:buChar char="o"/>
            </a:pPr>
            <a:r>
              <a:rPr lang="en-US" sz="1800" dirty="0">
                <a:latin typeface="Rubik" panose="02000604000000020004" pitchFamily="2" charset="-79"/>
                <a:cs typeface="Rubik" panose="02000604000000020004" pitchFamily="2" charset="-79"/>
              </a:rPr>
              <a:t>School districts</a:t>
            </a:r>
          </a:p>
        </p:txBody>
      </p:sp>
    </p:spTree>
    <p:extLst>
      <p:ext uri="{BB962C8B-B14F-4D97-AF65-F5344CB8AC3E}">
        <p14:creationId xmlns:p14="http://schemas.microsoft.com/office/powerpoint/2010/main" val="323109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430306" y="365126"/>
            <a:ext cx="7913594" cy="603703"/>
          </a:xfrm>
        </p:spPr>
        <p:txBody>
          <a:bodyPr/>
          <a:lstStyle/>
          <a:p>
            <a:r>
              <a:rPr lang="en-US" sz="4800" b="1" dirty="0"/>
              <a:t>Four Elements of a Successful Policy Initiative</a:t>
            </a:r>
          </a:p>
        </p:txBody>
      </p:sp>
      <p:graphicFrame>
        <p:nvGraphicFramePr>
          <p:cNvPr id="2" name="Diagram 1"/>
          <p:cNvGraphicFramePr/>
          <p:nvPr/>
        </p:nvGraphicFramePr>
        <p:xfrm>
          <a:off x="132867" y="1948543"/>
          <a:ext cx="8902276" cy="4566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5977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81" y="275889"/>
            <a:ext cx="7886700" cy="931333"/>
          </a:xfrm>
          <a:prstGeom prst="rect">
            <a:avLst/>
          </a:prstGeom>
        </p:spPr>
        <p:txBody>
          <a:bodyPr>
            <a:noAutofit/>
          </a:bodyPr>
          <a:lstStyle/>
          <a:p>
            <a:r>
              <a:rPr lang="en-US" dirty="0">
                <a:solidFill>
                  <a:schemeClr val="tx2"/>
                </a:solidFill>
              </a:rPr>
              <a:t>Plan for Effective Implementation &amp; Evaluation</a:t>
            </a:r>
            <a:endParaRPr lang="en-US" b="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1094013" y="1424635"/>
            <a:ext cx="328933" cy="35090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H="1">
            <a:off x="1097151" y="4476660"/>
            <a:ext cx="328935" cy="447756"/>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a:off x="1144781" y="2520199"/>
            <a:ext cx="274318" cy="321204"/>
          </a:xfrm>
          <a:prstGeom prst="rect">
            <a:avLst/>
          </a:prstGeom>
        </p:spPr>
      </p:pic>
      <p:sp>
        <p:nvSpPr>
          <p:cNvPr id="15" name="Text Placeholder 4"/>
          <p:cNvSpPr txBox="1">
            <a:spLocks/>
          </p:cNvSpPr>
          <p:nvPr/>
        </p:nvSpPr>
        <p:spPr>
          <a:xfrm>
            <a:off x="1609579" y="2475236"/>
            <a:ext cx="6658119"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800" dirty="0">
                <a:latin typeface="Rubik" panose="02000604000000020004" pitchFamily="2" charset="-79"/>
                <a:cs typeface="Rubik" panose="02000604000000020004" pitchFamily="2" charset="-79"/>
              </a:rPr>
              <a:t>Consider the impact on different communities.</a:t>
            </a:r>
          </a:p>
        </p:txBody>
      </p:sp>
      <p:sp>
        <p:nvSpPr>
          <p:cNvPr id="23" name="Text Placeholder 4"/>
          <p:cNvSpPr txBox="1">
            <a:spLocks/>
          </p:cNvSpPr>
          <p:nvPr/>
        </p:nvSpPr>
        <p:spPr>
          <a:xfrm>
            <a:off x="1609579" y="1357402"/>
            <a:ext cx="6893646"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nSpc>
                <a:spcPct val="100000"/>
              </a:lnSpc>
              <a:spcBef>
                <a:spcPts val="1200"/>
              </a:spcBef>
              <a:spcAft>
                <a:spcPts val="800"/>
              </a:spcAft>
            </a:pPr>
            <a:r>
              <a:rPr lang="en-US" sz="2800" dirty="0">
                <a:latin typeface="Rubik" panose="02000604000000020004" pitchFamily="2" charset="-79"/>
                <a:cs typeface="Rubik" panose="02000604000000020004" pitchFamily="2" charset="-79"/>
              </a:rPr>
              <a:t>Develop strong policy language and enforcement mechanisms.</a:t>
            </a:r>
          </a:p>
        </p:txBody>
      </p:sp>
      <p:sp>
        <p:nvSpPr>
          <p:cNvPr id="27" name="Text Placeholder 4"/>
          <p:cNvSpPr txBox="1">
            <a:spLocks/>
          </p:cNvSpPr>
          <p:nvPr/>
        </p:nvSpPr>
        <p:spPr>
          <a:xfrm>
            <a:off x="1609579" y="3481846"/>
            <a:ext cx="6775883"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nSpc>
                <a:spcPct val="100000"/>
              </a:lnSpc>
              <a:spcBef>
                <a:spcPts val="1200"/>
              </a:spcBef>
              <a:spcAft>
                <a:spcPts val="800"/>
              </a:spcAft>
            </a:pPr>
            <a:r>
              <a:rPr lang="en-US" sz="2800" dirty="0">
                <a:latin typeface="Rubik" panose="02000604000000020004" pitchFamily="2" charset="-79"/>
                <a:cs typeface="Rubik" panose="02000604000000020004" pitchFamily="2" charset="-79"/>
              </a:rPr>
              <a:t>Ensure that policy is implemented equitably.</a:t>
            </a:r>
          </a:p>
        </p:txBody>
      </p:sp>
      <p:sp>
        <p:nvSpPr>
          <p:cNvPr id="19" name="Text Placeholder 4">
            <a:extLst>
              <a:ext uri="{FF2B5EF4-FFF2-40B4-BE49-F238E27FC236}">
                <a16:creationId xmlns:a16="http://schemas.microsoft.com/office/drawing/2014/main" id="{5D33D882-4011-4AFE-BABE-633D7FEC1C74}"/>
              </a:ext>
            </a:extLst>
          </p:cNvPr>
          <p:cNvSpPr txBox="1">
            <a:spLocks/>
          </p:cNvSpPr>
          <p:nvPr/>
        </p:nvSpPr>
        <p:spPr>
          <a:xfrm>
            <a:off x="1609579" y="4488456"/>
            <a:ext cx="7185082"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nSpc>
                <a:spcPct val="100000"/>
              </a:lnSpc>
              <a:spcBef>
                <a:spcPts val="1200"/>
              </a:spcBef>
              <a:spcAft>
                <a:spcPts val="800"/>
              </a:spcAft>
            </a:pPr>
            <a:r>
              <a:rPr lang="en-US" sz="2800" dirty="0">
                <a:latin typeface="Rubik" panose="02000604000000020004" pitchFamily="2" charset="-79"/>
                <a:cs typeface="Rubik" panose="02000604000000020004" pitchFamily="2" charset="-79"/>
              </a:rPr>
              <a:t>Plan to evaluate policy impact and disseminate results.</a:t>
            </a:r>
          </a:p>
        </p:txBody>
      </p:sp>
      <p:pic>
        <p:nvPicPr>
          <p:cNvPr id="11" name="Picture 10">
            <a:extLst>
              <a:ext uri="{FF2B5EF4-FFF2-40B4-BE49-F238E27FC236}">
                <a16:creationId xmlns:a16="http://schemas.microsoft.com/office/drawing/2014/main" id="{C5292FBF-928D-4573-806D-532C2C7E3A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1144780" y="3586057"/>
            <a:ext cx="328933" cy="350909"/>
          </a:xfrm>
          <a:prstGeom prst="rect">
            <a:avLst/>
          </a:prstGeom>
        </p:spPr>
      </p:pic>
    </p:spTree>
    <p:extLst>
      <p:ext uri="{BB962C8B-B14F-4D97-AF65-F5344CB8AC3E}">
        <p14:creationId xmlns:p14="http://schemas.microsoft.com/office/powerpoint/2010/main" val="1156668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12618" y="1467071"/>
            <a:ext cx="8056418" cy="3656919"/>
          </a:xfrm>
        </p:spPr>
        <p:txBody>
          <a:bodyPr/>
          <a:lstStyle/>
          <a:p>
            <a:pPr marL="0" indent="0">
              <a:buNone/>
            </a:pPr>
            <a:r>
              <a:rPr lang="en-US" sz="2800" b="1" dirty="0">
                <a:latin typeface="Rubik"/>
              </a:rPr>
              <a:t>Develop strong policy language and enforcement provisions:</a:t>
            </a:r>
            <a:endParaRPr lang="en-US" sz="2400" dirty="0">
              <a:latin typeface="Rubik"/>
            </a:endParaRPr>
          </a:p>
          <a:p>
            <a:pPr marL="800100" indent="-457200">
              <a:spcAft>
                <a:spcPts val="600"/>
              </a:spcAft>
              <a:buFont typeface="Arial" panose="020B0604020202020204" pitchFamily="34" charset="0"/>
              <a:buChar char="•"/>
            </a:pPr>
            <a:r>
              <a:rPr lang="en-US" dirty="0">
                <a:latin typeface="Rubik"/>
              </a:rPr>
              <a:t>Don’t reinvent the wheel!</a:t>
            </a:r>
          </a:p>
          <a:p>
            <a:pPr marL="800100" indent="-457200">
              <a:spcAft>
                <a:spcPts val="600"/>
              </a:spcAft>
              <a:buFont typeface="Arial" panose="020B0604020202020204" pitchFamily="34" charset="0"/>
              <a:buChar char="•"/>
            </a:pPr>
            <a:r>
              <a:rPr lang="en-US" dirty="0">
                <a:latin typeface="Rubik"/>
              </a:rPr>
              <a:t>Refine model language to be consistent with policy objectives.</a:t>
            </a:r>
          </a:p>
          <a:p>
            <a:pPr marL="800100" indent="-457200">
              <a:spcAft>
                <a:spcPts val="600"/>
              </a:spcAft>
              <a:buFont typeface="Arial" panose="020B0604020202020204" pitchFamily="34" charset="0"/>
              <a:buChar char="•"/>
            </a:pPr>
            <a:r>
              <a:rPr lang="en-US" dirty="0">
                <a:latin typeface="Rubik"/>
              </a:rPr>
              <a:t>Enlist support of policy experts to review.</a:t>
            </a:r>
          </a:p>
          <a:p>
            <a:pPr marL="800100" indent="-457200">
              <a:spcAft>
                <a:spcPts val="600"/>
              </a:spcAft>
              <a:buFont typeface="Arial" panose="020B0604020202020204" pitchFamily="34" charset="0"/>
              <a:buChar char="•"/>
            </a:pPr>
            <a:r>
              <a:rPr lang="en-US" dirty="0">
                <a:latin typeface="Rubik"/>
              </a:rPr>
              <a:t>Build mechanisms to maximize compliance. </a:t>
            </a:r>
          </a:p>
          <a:p>
            <a:pPr marL="800100" indent="-457200">
              <a:spcAft>
                <a:spcPts val="600"/>
              </a:spcAft>
              <a:buFont typeface="Arial" panose="020B0604020202020204" pitchFamily="34" charset="0"/>
              <a:buChar char="•"/>
            </a:pPr>
            <a:r>
              <a:rPr lang="en-US" dirty="0">
                <a:latin typeface="Rubik"/>
              </a:rPr>
              <a:t>Determine agencies to oversee implementation and enforcement.</a:t>
            </a:r>
          </a:p>
          <a:p>
            <a:pPr marL="0" indent="0">
              <a:buNone/>
            </a:pPr>
            <a:endParaRPr lang="en-US" dirty="0"/>
          </a:p>
        </p:txBody>
      </p:sp>
      <p:sp>
        <p:nvSpPr>
          <p:cNvPr id="5" name="Title 4">
            <a:extLst>
              <a:ext uri="{FF2B5EF4-FFF2-40B4-BE49-F238E27FC236}">
                <a16:creationId xmlns:a16="http://schemas.microsoft.com/office/drawing/2014/main" id="{013B50B0-27CE-48DD-BC7A-357CD8026D51}"/>
              </a:ext>
            </a:extLst>
          </p:cNvPr>
          <p:cNvSpPr>
            <a:spLocks noGrp="1"/>
          </p:cNvSpPr>
          <p:nvPr>
            <p:ph type="title"/>
          </p:nvPr>
        </p:nvSpPr>
        <p:spPr>
          <a:xfrm>
            <a:off x="512618" y="450273"/>
            <a:ext cx="8312727" cy="603069"/>
          </a:xfrm>
        </p:spPr>
        <p:txBody>
          <a:bodyPr>
            <a:normAutofit fontScale="90000"/>
          </a:bodyPr>
          <a:lstStyle/>
          <a:p>
            <a:r>
              <a:rPr lang="en-US" dirty="0">
                <a:solidFill>
                  <a:schemeClr val="tx2"/>
                </a:solidFill>
              </a:rPr>
              <a:t>Plan for Implementation &amp; Evaluation</a:t>
            </a:r>
            <a:br>
              <a:rPr lang="en-US" dirty="0"/>
            </a:br>
            <a:endParaRPr lang="en-US" dirty="0"/>
          </a:p>
        </p:txBody>
      </p:sp>
    </p:spTree>
    <p:extLst>
      <p:ext uri="{BB962C8B-B14F-4D97-AF65-F5344CB8AC3E}">
        <p14:creationId xmlns:p14="http://schemas.microsoft.com/office/powerpoint/2010/main" val="2409209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05275" y="1460144"/>
            <a:ext cx="7979265" cy="3656919"/>
          </a:xfrm>
        </p:spPr>
        <p:txBody>
          <a:bodyPr/>
          <a:lstStyle/>
          <a:p>
            <a:pPr marL="0" indent="0">
              <a:spcAft>
                <a:spcPts val="600"/>
              </a:spcAft>
              <a:buNone/>
            </a:pPr>
            <a:r>
              <a:rPr lang="en-US" dirty="0"/>
              <a:t>Health Equity &amp; Racial Justice Matter:</a:t>
            </a:r>
            <a:endParaRPr lang="en-US" b="1" i="1" dirty="0">
              <a:latin typeface="Rubik" panose="02000604000000020004" pitchFamily="2" charset="-79"/>
              <a:cs typeface="Rubik" panose="02000604000000020004" pitchFamily="2" charset="-79"/>
            </a:endParaRPr>
          </a:p>
          <a:p>
            <a:pPr>
              <a:spcAft>
                <a:spcPts val="600"/>
              </a:spcAft>
            </a:pPr>
            <a:r>
              <a:rPr lang="en-US" b="1" i="1" dirty="0">
                <a:latin typeface="Rubik" panose="02000604000000020004" pitchFamily="2" charset="-79"/>
                <a:cs typeface="Rubik" panose="02000604000000020004" pitchFamily="2" charset="-79"/>
              </a:rPr>
              <a:t>More than just placeholders—</a:t>
            </a:r>
            <a:r>
              <a:rPr lang="en-US" dirty="0">
                <a:latin typeface="Rubik" panose="02000604000000020004" pitchFamily="2" charset="-79"/>
                <a:cs typeface="Rubik" panose="02000604000000020004" pitchFamily="2" charset="-79"/>
              </a:rPr>
              <a:t>Simply inserting a person of color or a person from a low-income community is not enough.</a:t>
            </a:r>
            <a:endParaRPr lang="en-US" sz="1000" dirty="0">
              <a:latin typeface="Rubik" panose="02000604000000020004" pitchFamily="2" charset="-79"/>
              <a:cs typeface="Rubik" panose="02000604000000020004" pitchFamily="2" charset="-79"/>
            </a:endParaRPr>
          </a:p>
          <a:p>
            <a:pPr>
              <a:spcAft>
                <a:spcPts val="600"/>
              </a:spcAft>
            </a:pPr>
            <a:r>
              <a:rPr lang="en-US" b="1" i="1" dirty="0">
                <a:latin typeface="Rubik" panose="02000604000000020004" pitchFamily="2" charset="-79"/>
                <a:cs typeface="Rubik" panose="02000604000000020004" pitchFamily="2" charset="-79"/>
              </a:rPr>
              <a:t>Diverse and divergent perspectives—</a:t>
            </a:r>
            <a:r>
              <a:rPr lang="en-US" dirty="0">
                <a:latin typeface="Rubik" panose="02000604000000020004" pitchFamily="2" charset="-79"/>
                <a:cs typeface="Rubik" panose="02000604000000020004" pitchFamily="2" charset="-79"/>
              </a:rPr>
              <a:t>Engage in how perspectives differ and how those differences may influence decisions and solutions.</a:t>
            </a:r>
            <a:endParaRPr lang="en-US" sz="1000" dirty="0">
              <a:latin typeface="Rubik" panose="02000604000000020004" pitchFamily="2" charset="-79"/>
              <a:cs typeface="Rubik" panose="02000604000000020004" pitchFamily="2" charset="-79"/>
            </a:endParaRPr>
          </a:p>
          <a:p>
            <a:pPr>
              <a:spcAft>
                <a:spcPts val="600"/>
              </a:spcAft>
            </a:pPr>
            <a:r>
              <a:rPr lang="en-US" b="1" i="1" dirty="0">
                <a:latin typeface="Rubik" panose="02000604000000020004" pitchFamily="2" charset="-79"/>
                <a:cs typeface="Rubik" panose="02000604000000020004" pitchFamily="2" charset="-79"/>
              </a:rPr>
              <a:t>Honors community leadership &amp; lived experience—</a:t>
            </a:r>
            <a:r>
              <a:rPr lang="en-US" dirty="0">
                <a:latin typeface="Rubik" panose="02000604000000020004" pitchFamily="2" charset="-79"/>
                <a:cs typeface="Rubik" panose="02000604000000020004" pitchFamily="2" charset="-79"/>
              </a:rPr>
              <a:t>Including community members in policy activities strengthens the process and outcomes.</a:t>
            </a:r>
          </a:p>
        </p:txBody>
      </p:sp>
      <p:sp>
        <p:nvSpPr>
          <p:cNvPr id="4" name="Title 3">
            <a:extLst>
              <a:ext uri="{FF2B5EF4-FFF2-40B4-BE49-F238E27FC236}">
                <a16:creationId xmlns:a16="http://schemas.microsoft.com/office/drawing/2014/main" id="{EEF0CC7F-F8AE-497A-A641-A73293013994}"/>
              </a:ext>
            </a:extLst>
          </p:cNvPr>
          <p:cNvSpPr>
            <a:spLocks noGrp="1"/>
          </p:cNvSpPr>
          <p:nvPr>
            <p:ph type="title"/>
          </p:nvPr>
        </p:nvSpPr>
        <p:spPr/>
        <p:txBody>
          <a:bodyPr/>
          <a:lstStyle/>
          <a:p>
            <a:r>
              <a:rPr lang="en-US" dirty="0">
                <a:solidFill>
                  <a:schemeClr val="tx2"/>
                </a:solidFill>
              </a:rPr>
              <a:t>Plan for Implementation &amp; Evaluation</a:t>
            </a:r>
            <a:endParaRPr lang="en-US" dirty="0"/>
          </a:p>
        </p:txBody>
      </p:sp>
    </p:spTree>
    <p:extLst>
      <p:ext uri="{BB962C8B-B14F-4D97-AF65-F5344CB8AC3E}">
        <p14:creationId xmlns:p14="http://schemas.microsoft.com/office/powerpoint/2010/main" val="4089244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41280" y="1600540"/>
            <a:ext cx="8138894" cy="4454820"/>
          </a:xfrm>
        </p:spPr>
        <p:txBody>
          <a:bodyPr/>
          <a:lstStyle/>
          <a:p>
            <a:pPr marL="0" indent="0">
              <a:buNone/>
            </a:pPr>
            <a:r>
              <a:rPr lang="en-US" sz="2800" b="1" dirty="0">
                <a:latin typeface="Rubik"/>
              </a:rPr>
              <a:t>Planning for equitable policy evaluation and dissemination:</a:t>
            </a:r>
            <a:endParaRPr lang="en-US" sz="2400" dirty="0">
              <a:latin typeface="Rubik"/>
            </a:endParaRPr>
          </a:p>
          <a:p>
            <a:pPr marL="800100" indent="-457200">
              <a:spcAft>
                <a:spcPts val="600"/>
              </a:spcAft>
              <a:buFont typeface="Arial" panose="020B0604020202020204" pitchFamily="34" charset="0"/>
              <a:buChar char="•"/>
            </a:pPr>
            <a:r>
              <a:rPr lang="en-US" dirty="0">
                <a:latin typeface="Rubik"/>
              </a:rPr>
              <a:t>Identify desired process and outcomes indicators before engaging in advocacy.</a:t>
            </a:r>
          </a:p>
          <a:p>
            <a:pPr marL="800100" indent="-457200">
              <a:spcAft>
                <a:spcPts val="600"/>
              </a:spcAft>
              <a:buFont typeface="Arial" panose="020B0604020202020204" pitchFamily="34" charset="0"/>
              <a:buChar char="•"/>
            </a:pPr>
            <a:r>
              <a:rPr lang="en-US" dirty="0">
                <a:latin typeface="Rubik"/>
              </a:rPr>
              <a:t>Engage with your partners and population of focus to identify your evaluation metrics.</a:t>
            </a:r>
          </a:p>
          <a:p>
            <a:pPr marL="800100" indent="-457200">
              <a:spcAft>
                <a:spcPts val="600"/>
              </a:spcAft>
              <a:buFont typeface="Arial" panose="020B0604020202020204" pitchFamily="34" charset="0"/>
              <a:buChar char="•"/>
            </a:pPr>
            <a:r>
              <a:rPr lang="en-US" dirty="0">
                <a:latin typeface="Rubik"/>
              </a:rPr>
              <a:t>Draw on the knowledge of your evaluation partners.</a:t>
            </a:r>
          </a:p>
          <a:p>
            <a:pPr marL="800100" indent="-457200">
              <a:spcAft>
                <a:spcPts val="600"/>
              </a:spcAft>
              <a:buFont typeface="Arial" panose="020B0604020202020204" pitchFamily="34" charset="0"/>
              <a:buChar char="•"/>
            </a:pPr>
            <a:r>
              <a:rPr lang="en-US" dirty="0">
                <a:latin typeface="Rubik"/>
              </a:rPr>
              <a:t>Communicate and disseminate your outcomes and policy wins to maintain community support.</a:t>
            </a:r>
          </a:p>
          <a:p>
            <a:pPr marL="800100" indent="-457200">
              <a:spcAft>
                <a:spcPts val="600"/>
              </a:spcAft>
              <a:buFont typeface="Arial" panose="020B0604020202020204" pitchFamily="34" charset="0"/>
              <a:buChar char="•"/>
            </a:pPr>
            <a:endParaRPr lang="en-US" dirty="0">
              <a:latin typeface="Rubik"/>
            </a:endParaRPr>
          </a:p>
          <a:p>
            <a:pPr marL="0" indent="0">
              <a:buNone/>
            </a:pPr>
            <a:endParaRPr lang="en-US" dirty="0"/>
          </a:p>
        </p:txBody>
      </p:sp>
      <p:sp>
        <p:nvSpPr>
          <p:cNvPr id="4" name="Title 3">
            <a:extLst>
              <a:ext uri="{FF2B5EF4-FFF2-40B4-BE49-F238E27FC236}">
                <a16:creationId xmlns:a16="http://schemas.microsoft.com/office/drawing/2014/main" id="{ED0CB175-F155-48C7-8FDA-2524929D5BF9}"/>
              </a:ext>
            </a:extLst>
          </p:cNvPr>
          <p:cNvSpPr>
            <a:spLocks noGrp="1"/>
          </p:cNvSpPr>
          <p:nvPr>
            <p:ph type="title"/>
          </p:nvPr>
        </p:nvSpPr>
        <p:spPr/>
        <p:txBody>
          <a:bodyPr>
            <a:normAutofit fontScale="90000"/>
          </a:bodyPr>
          <a:lstStyle/>
          <a:p>
            <a:r>
              <a:rPr lang="en-US" dirty="0">
                <a:solidFill>
                  <a:schemeClr val="tx2"/>
                </a:solidFill>
              </a:rPr>
              <a:t>Plan for Implementation &amp; Evaluation</a:t>
            </a:r>
            <a:br>
              <a:rPr lang="en-US" dirty="0"/>
            </a:br>
            <a:endParaRPr lang="en-US" dirty="0"/>
          </a:p>
        </p:txBody>
      </p:sp>
    </p:spTree>
    <p:extLst>
      <p:ext uri="{BB962C8B-B14F-4D97-AF65-F5344CB8AC3E}">
        <p14:creationId xmlns:p14="http://schemas.microsoft.com/office/powerpoint/2010/main" val="2018557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430306" y="365126"/>
            <a:ext cx="7913594" cy="603703"/>
          </a:xfrm>
        </p:spPr>
        <p:txBody>
          <a:bodyPr/>
          <a:lstStyle/>
          <a:p>
            <a:r>
              <a:rPr lang="en-US" sz="4800" b="1" dirty="0"/>
              <a:t>Four Elements of a Successful Policy Initiative</a:t>
            </a:r>
          </a:p>
        </p:txBody>
      </p:sp>
      <p:graphicFrame>
        <p:nvGraphicFramePr>
          <p:cNvPr id="2" name="Diagram 1"/>
          <p:cNvGraphicFramePr/>
          <p:nvPr/>
        </p:nvGraphicFramePr>
        <p:xfrm>
          <a:off x="132867" y="1948543"/>
          <a:ext cx="8902276" cy="4566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0808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81" y="275889"/>
            <a:ext cx="7886700" cy="931333"/>
          </a:xfrm>
          <a:prstGeom prst="rect">
            <a:avLst/>
          </a:prstGeom>
        </p:spPr>
        <p:txBody>
          <a:bodyPr>
            <a:noAutofit/>
          </a:bodyPr>
          <a:lstStyle/>
          <a:p>
            <a:r>
              <a:rPr lang="en-US" dirty="0">
                <a:solidFill>
                  <a:schemeClr val="tx2"/>
                </a:solidFill>
              </a:rPr>
              <a:t>Develop A Strong Base of Support</a:t>
            </a:r>
            <a:endParaRPr lang="en-US" b="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1094013" y="1424635"/>
            <a:ext cx="328933" cy="35090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H="1">
            <a:off x="1144780" y="4493513"/>
            <a:ext cx="328935" cy="447756"/>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H="1">
            <a:off x="1144780" y="2475236"/>
            <a:ext cx="274318" cy="321204"/>
          </a:xfrm>
          <a:prstGeom prst="rect">
            <a:avLst/>
          </a:prstGeom>
        </p:spPr>
      </p:pic>
      <p:sp>
        <p:nvSpPr>
          <p:cNvPr id="15" name="Text Placeholder 4"/>
          <p:cNvSpPr txBox="1">
            <a:spLocks/>
          </p:cNvSpPr>
          <p:nvPr/>
        </p:nvSpPr>
        <p:spPr>
          <a:xfrm>
            <a:off x="1609579" y="2475236"/>
            <a:ext cx="6658119"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endParaRPr lang="en-US" sz="2800" dirty="0">
              <a:latin typeface="Rubik" panose="02000604000000020004" pitchFamily="2" charset="-79"/>
              <a:cs typeface="Rubik" panose="02000604000000020004" pitchFamily="2" charset="-79"/>
            </a:endParaRPr>
          </a:p>
        </p:txBody>
      </p:sp>
      <p:sp>
        <p:nvSpPr>
          <p:cNvPr id="23" name="Text Placeholder 4"/>
          <p:cNvSpPr txBox="1">
            <a:spLocks/>
          </p:cNvSpPr>
          <p:nvPr/>
        </p:nvSpPr>
        <p:spPr>
          <a:xfrm>
            <a:off x="1609579" y="1357402"/>
            <a:ext cx="6893646"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800" dirty="0"/>
              <a:t>Develop &amp; recruit local partners and supporters.</a:t>
            </a:r>
          </a:p>
        </p:txBody>
      </p:sp>
      <p:sp>
        <p:nvSpPr>
          <p:cNvPr id="27" name="Text Placeholder 4"/>
          <p:cNvSpPr txBox="1">
            <a:spLocks/>
          </p:cNvSpPr>
          <p:nvPr/>
        </p:nvSpPr>
        <p:spPr>
          <a:xfrm>
            <a:off x="1609579" y="2381987"/>
            <a:ext cx="6775883"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800" dirty="0"/>
              <a:t>Cultivate authentic community engagement.</a:t>
            </a:r>
          </a:p>
        </p:txBody>
      </p:sp>
      <p:sp>
        <p:nvSpPr>
          <p:cNvPr id="19" name="Text Placeholder 4">
            <a:extLst>
              <a:ext uri="{FF2B5EF4-FFF2-40B4-BE49-F238E27FC236}">
                <a16:creationId xmlns:a16="http://schemas.microsoft.com/office/drawing/2014/main" id="{5D33D882-4011-4AFE-BABE-633D7FEC1C74}"/>
              </a:ext>
            </a:extLst>
          </p:cNvPr>
          <p:cNvSpPr txBox="1">
            <a:spLocks/>
          </p:cNvSpPr>
          <p:nvPr/>
        </p:nvSpPr>
        <p:spPr>
          <a:xfrm>
            <a:off x="1668461" y="4353702"/>
            <a:ext cx="7185082"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nSpc>
                <a:spcPct val="100000"/>
              </a:lnSpc>
              <a:spcBef>
                <a:spcPts val="1200"/>
              </a:spcBef>
              <a:spcAft>
                <a:spcPts val="800"/>
              </a:spcAft>
            </a:pPr>
            <a:r>
              <a:rPr lang="en-US" sz="2800" dirty="0">
                <a:latin typeface="Rubik" panose="02000604000000020004" pitchFamily="2" charset="-79"/>
                <a:cs typeface="Rubik" panose="02000604000000020004" pitchFamily="2" charset="-79"/>
              </a:rPr>
              <a:t>Understand counter positions.</a:t>
            </a:r>
          </a:p>
        </p:txBody>
      </p:sp>
      <p:pic>
        <p:nvPicPr>
          <p:cNvPr id="11" name="Picture 10">
            <a:extLst>
              <a:ext uri="{FF2B5EF4-FFF2-40B4-BE49-F238E27FC236}">
                <a16:creationId xmlns:a16="http://schemas.microsoft.com/office/drawing/2014/main" id="{C5292FBF-928D-4573-806D-532C2C7E3A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flipH="1">
            <a:off x="1144780" y="3586057"/>
            <a:ext cx="328933" cy="350909"/>
          </a:xfrm>
          <a:prstGeom prst="rect">
            <a:avLst/>
          </a:prstGeom>
        </p:spPr>
      </p:pic>
      <p:sp>
        <p:nvSpPr>
          <p:cNvPr id="12" name="Text Placeholder 4">
            <a:extLst>
              <a:ext uri="{FF2B5EF4-FFF2-40B4-BE49-F238E27FC236}">
                <a16:creationId xmlns:a16="http://schemas.microsoft.com/office/drawing/2014/main" id="{C30784B2-40EF-4CFC-8FDD-CF685682DA92}"/>
              </a:ext>
            </a:extLst>
          </p:cNvPr>
          <p:cNvSpPr txBox="1">
            <a:spLocks/>
          </p:cNvSpPr>
          <p:nvPr/>
        </p:nvSpPr>
        <p:spPr>
          <a:xfrm>
            <a:off x="1626898" y="3414694"/>
            <a:ext cx="7185082" cy="559329"/>
          </a:xfrm>
          <a:prstGeom prst="rect">
            <a:avLst/>
          </a:prstGeom>
        </p:spPr>
        <p:txBody>
          <a:bodyPr/>
          <a:lstStyle>
            <a:lvl1pPr marL="0" indent="0" algn="l" defTabSz="685800" rtl="0" eaLnBrk="1" latinLnBrk="0" hangingPunct="1">
              <a:lnSpc>
                <a:spcPct val="90000"/>
              </a:lnSpc>
              <a:spcBef>
                <a:spcPts val="750"/>
              </a:spcBef>
              <a:buFontTx/>
              <a:buNone/>
              <a:defRPr sz="3200" kern="1200" baseline="0">
                <a:solidFill>
                  <a:srgbClr val="122A58"/>
                </a:solidFill>
                <a:latin typeface="Rubik" charset="0"/>
                <a:ea typeface="Rubik" charset="0"/>
                <a:cs typeface="Rubik" charset="0"/>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lnSpc>
                <a:spcPct val="100000"/>
              </a:lnSpc>
              <a:spcBef>
                <a:spcPts val="1200"/>
              </a:spcBef>
              <a:spcAft>
                <a:spcPts val="800"/>
              </a:spcAft>
            </a:pPr>
            <a:r>
              <a:rPr lang="en-US" sz="2800" dirty="0">
                <a:latin typeface="Rubik" panose="02000604000000020004" pitchFamily="2" charset="-79"/>
                <a:cs typeface="Rubik" panose="02000604000000020004" pitchFamily="2" charset="-79"/>
              </a:rPr>
              <a:t>Identify &amp; recruit influential champions.</a:t>
            </a:r>
          </a:p>
        </p:txBody>
      </p:sp>
    </p:spTree>
    <p:extLst>
      <p:ext uri="{BB962C8B-B14F-4D97-AF65-F5344CB8AC3E}">
        <p14:creationId xmlns:p14="http://schemas.microsoft.com/office/powerpoint/2010/main" val="1949297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Picture 16" descr="Image result for hands up icon"/>
          <p:cNvPicPr>
            <a:picLocks noChangeAspect="1" noChangeArrowheads="1"/>
          </p:cNvPicPr>
          <p:nvPr/>
        </p:nvPicPr>
        <p:blipFill rotWithShape="1">
          <a:blip r:embed="rId3">
            <a:extLst>
              <a:ext uri="{28A0092B-C50C-407E-A947-70E740481C1C}">
                <a14:useLocalDpi xmlns:a14="http://schemas.microsoft.com/office/drawing/2010/main" val="0"/>
              </a:ext>
            </a:extLst>
          </a:blip>
          <a:srcRect r="16364"/>
          <a:stretch/>
        </p:blipFill>
        <p:spPr bwMode="auto">
          <a:xfrm>
            <a:off x="2364699" y="2800618"/>
            <a:ext cx="6779301" cy="40576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Image result for holding hands icon"/>
          <p:cNvSpPr>
            <a:spLocks noChangeAspect="1" noChangeArrowheads="1"/>
          </p:cNvSpPr>
          <p:nvPr/>
        </p:nvSpPr>
        <p:spPr bwMode="auto">
          <a:xfrm>
            <a:off x="307975" y="-2667000"/>
            <a:ext cx="5924550" cy="5876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22A58"/>
              </a:solidFill>
              <a:effectLst/>
              <a:uLnTx/>
              <a:uFillTx/>
              <a:latin typeface="Calibri" panose="020F0502020204030204"/>
              <a:ea typeface="+mn-ea"/>
              <a:cs typeface="+mn-cs"/>
            </a:endParaRPr>
          </a:p>
        </p:txBody>
      </p:sp>
      <p:sp>
        <p:nvSpPr>
          <p:cNvPr id="17" name="Title 1"/>
          <p:cNvSpPr txBox="1">
            <a:spLocks/>
          </p:cNvSpPr>
          <p:nvPr/>
        </p:nvSpPr>
        <p:spPr>
          <a:xfrm>
            <a:off x="457200" y="365126"/>
            <a:ext cx="7886700" cy="225615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US" sz="4000" dirty="0">
                <a:solidFill>
                  <a:srgbClr val="FFFFFF"/>
                </a:solidFill>
                <a:latin typeface="Rubik" charset="0"/>
                <a:ea typeface="Rubik" charset="0"/>
                <a:cs typeface="Rubik" charset="0"/>
              </a:rPr>
              <a:t>Policy</a:t>
            </a:r>
            <a:r>
              <a:rPr kumimoji="0" lang="en-US" sz="4000" b="0" i="0" u="none" strike="noStrike" kern="1200" cap="none" spc="0" normalizeH="0" baseline="0" noProof="0" dirty="0">
                <a:ln>
                  <a:noFill/>
                </a:ln>
                <a:solidFill>
                  <a:srgbClr val="FFFFFF"/>
                </a:solidFill>
                <a:effectLst/>
                <a:uLnTx/>
                <a:uFillTx/>
                <a:latin typeface="Rubik" charset="0"/>
                <a:ea typeface="Rubik" charset="0"/>
                <a:cs typeface="Rubik" charset="0"/>
              </a:rPr>
              <a:t> campaigns are most effective with broad community participation and a mobilized grassroots base.</a:t>
            </a:r>
          </a:p>
          <a:p>
            <a:pPr marL="0" marR="0" lvl="0" indent="0" algn="l" defTabSz="685800" rtl="0" eaLnBrk="1" fontAlgn="auto" latinLnBrk="0" hangingPunct="1">
              <a:lnSpc>
                <a:spcPct val="90000"/>
              </a:lnSpc>
              <a:spcBef>
                <a:spcPct val="0"/>
              </a:spcBef>
              <a:spcAft>
                <a:spcPts val="0"/>
              </a:spcAft>
              <a:buClrTx/>
              <a:buSzTx/>
              <a:buFontTx/>
              <a:buNone/>
              <a:tabLst/>
              <a:defRPr/>
            </a:pPr>
            <a:endParaRPr kumimoji="0" lang="en-US" sz="4800" b="1" i="0" u="none" strike="noStrike" kern="1200" cap="none" spc="0" normalizeH="0" baseline="0" noProof="0" dirty="0">
              <a:ln>
                <a:noFill/>
              </a:ln>
              <a:solidFill>
                <a:srgbClr val="FFFFFF"/>
              </a:solidFill>
              <a:effectLst/>
              <a:uLnTx/>
              <a:uFillTx/>
              <a:latin typeface="Rubik" charset="0"/>
              <a:ea typeface="Rubik" charset="0"/>
              <a:cs typeface="Rubik" charset="0"/>
            </a:endParaRPr>
          </a:p>
        </p:txBody>
      </p:sp>
    </p:spTree>
    <p:extLst>
      <p:ext uri="{BB962C8B-B14F-4D97-AF65-F5344CB8AC3E}">
        <p14:creationId xmlns:p14="http://schemas.microsoft.com/office/powerpoint/2010/main" val="798499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657599" y="1534721"/>
            <a:ext cx="4726941" cy="3975353"/>
          </a:xfrm>
        </p:spPr>
        <p:txBody>
          <a:bodyPr/>
          <a:lstStyle/>
          <a:p>
            <a:pPr marL="0" indent="0">
              <a:spcBef>
                <a:spcPts val="1200"/>
              </a:spcBef>
              <a:spcAft>
                <a:spcPts val="1200"/>
              </a:spcAft>
              <a:buNone/>
              <a:defRPr/>
            </a:pPr>
            <a:r>
              <a:rPr lang="en-US" sz="2800" b="1" dirty="0">
                <a:latin typeface="Rubik"/>
              </a:rPr>
              <a:t>Benefits of forming a coalition:</a:t>
            </a:r>
            <a:endParaRPr lang="en-US" sz="2800" b="1" dirty="0">
              <a:latin typeface="Rubik"/>
              <a:cs typeface="Times New Roman" pitchFamily="18" charset="0"/>
            </a:endParaRPr>
          </a:p>
          <a:p>
            <a:pPr>
              <a:spcAft>
                <a:spcPts val="600"/>
              </a:spcAft>
              <a:defRPr/>
            </a:pPr>
            <a:r>
              <a:rPr lang="en-US" sz="2200" dirty="0">
                <a:latin typeface="Rubik"/>
                <a:cs typeface="Times New Roman" pitchFamily="18" charset="0"/>
              </a:rPr>
              <a:t>Brings together diverse experience and skills.</a:t>
            </a:r>
          </a:p>
          <a:p>
            <a:pPr>
              <a:spcAft>
                <a:spcPts val="600"/>
              </a:spcAft>
              <a:defRPr/>
            </a:pPr>
            <a:r>
              <a:rPr lang="en-US" sz="2200" dirty="0">
                <a:latin typeface="Rubik"/>
                <a:cs typeface="Times New Roman" pitchFamily="18" charset="0"/>
              </a:rPr>
              <a:t>Gathers wide array of perspectives.</a:t>
            </a:r>
          </a:p>
          <a:p>
            <a:pPr>
              <a:spcAft>
                <a:spcPts val="600"/>
              </a:spcAft>
              <a:defRPr/>
            </a:pPr>
            <a:r>
              <a:rPr lang="en-US" sz="2200" dirty="0">
                <a:latin typeface="Rubik"/>
                <a:cs typeface="Times New Roman" pitchFamily="18" charset="0"/>
              </a:rPr>
              <a:t>Combines advocacy power.</a:t>
            </a:r>
          </a:p>
          <a:p>
            <a:pPr>
              <a:spcAft>
                <a:spcPts val="600"/>
              </a:spcAft>
              <a:defRPr/>
            </a:pPr>
            <a:r>
              <a:rPr lang="en-US" sz="2200" dirty="0">
                <a:latin typeface="Rubik"/>
                <a:cs typeface="Times New Roman" pitchFamily="18" charset="0"/>
              </a:rPr>
              <a:t>Provides access to more constituencies and networks.</a:t>
            </a:r>
          </a:p>
          <a:p>
            <a:pPr>
              <a:spcAft>
                <a:spcPts val="600"/>
              </a:spcAft>
              <a:defRPr/>
            </a:pPr>
            <a:r>
              <a:rPr lang="en-US" sz="2200" dirty="0">
                <a:latin typeface="Rubik"/>
                <a:cs typeface="Times New Roman" pitchFamily="18" charset="0"/>
              </a:rPr>
              <a:t>Creates greater focus on common goals.</a:t>
            </a:r>
          </a:p>
          <a:p>
            <a:pPr>
              <a:spcAft>
                <a:spcPts val="600"/>
              </a:spcAft>
              <a:defRPr/>
            </a:pPr>
            <a:r>
              <a:rPr lang="en-US" sz="2200" dirty="0">
                <a:latin typeface="Rubik"/>
                <a:cs typeface="Times New Roman" pitchFamily="18" charset="0"/>
              </a:rPr>
              <a:t>Fosters sustainability. </a:t>
            </a:r>
          </a:p>
          <a:p>
            <a:pPr marL="0" indent="0">
              <a:buNone/>
            </a:pPr>
            <a:endParaRPr lang="en-US" dirty="0"/>
          </a:p>
        </p:txBody>
      </p:sp>
      <p:sp>
        <p:nvSpPr>
          <p:cNvPr id="3" name="Title 2">
            <a:extLst>
              <a:ext uri="{FF2B5EF4-FFF2-40B4-BE49-F238E27FC236}">
                <a16:creationId xmlns:a16="http://schemas.microsoft.com/office/drawing/2014/main" id="{52996A77-532A-4D92-9E5E-F868F7D2748F}"/>
              </a:ext>
            </a:extLst>
          </p:cNvPr>
          <p:cNvSpPr>
            <a:spLocks noGrp="1"/>
          </p:cNvSpPr>
          <p:nvPr>
            <p:ph type="title"/>
          </p:nvPr>
        </p:nvSpPr>
        <p:spPr/>
        <p:txBody>
          <a:bodyPr>
            <a:normAutofit fontScale="90000"/>
          </a:bodyPr>
          <a:lstStyle/>
          <a:p>
            <a:r>
              <a:rPr lang="en-US" dirty="0"/>
              <a:t>Build a Strong Base of Support</a:t>
            </a:r>
            <a:br>
              <a:rPr lang="en-US" dirty="0"/>
            </a:br>
            <a:endParaRPr lang="en-US" dirty="0"/>
          </a:p>
        </p:txBody>
      </p:sp>
      <p:pic>
        <p:nvPicPr>
          <p:cNvPr id="5" name="Picture 2" descr="\\JUSTITIA\Shared\PI Files\Projects Folder\Mental Health\Making Connections (Movember)\Events\Convening_Oct 21-23 2015\Photos from Sites\Strength Photos\Boston Strength - Lila Frederick school welcome.jpg">
            <a:extLst>
              <a:ext uri="{FF2B5EF4-FFF2-40B4-BE49-F238E27FC236}">
                <a16:creationId xmlns:a16="http://schemas.microsoft.com/office/drawing/2014/main" id="{15B09CB1-E84F-49B6-AD33-D2539FFA390C}"/>
              </a:ext>
            </a:extLst>
          </p:cNvPr>
          <p:cNvPicPr>
            <a:picLocks noGrp="1" noChangeAspect="1" noChangeArrowheads="1"/>
          </p:cNvPicPr>
          <p:nvPr>
            <p:ph type="pic" sz="quarter" idx="10"/>
          </p:nvPr>
        </p:nvPicPr>
        <p:blipFill rotWithShape="1">
          <a:blip r:embed="rId4" cstate="print">
            <a:extLst>
              <a:ext uri="{28A0092B-C50C-407E-A947-70E740481C1C}">
                <a14:useLocalDpi xmlns:a14="http://schemas.microsoft.com/office/drawing/2010/main" val="0"/>
              </a:ext>
            </a:extLst>
          </a:blip>
          <a:srcRect l="13218" r="13218"/>
          <a:stretch/>
        </p:blipFill>
        <p:spPr bwMode="auto">
          <a:xfrm>
            <a:off x="696913" y="1743075"/>
            <a:ext cx="2405062"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65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2673" y="1472375"/>
            <a:ext cx="5133110" cy="3975353"/>
          </a:xfrm>
        </p:spPr>
        <p:txBody>
          <a:bodyPr/>
          <a:lstStyle/>
          <a:p>
            <a:pPr marL="0" indent="0">
              <a:spcAft>
                <a:spcPts val="600"/>
              </a:spcAft>
              <a:buNone/>
            </a:pPr>
            <a:r>
              <a:rPr lang="en-US" sz="2600" b="1" dirty="0">
                <a:latin typeface="Rubik" panose="02000604000000020004" pitchFamily="2" charset="-79"/>
                <a:cs typeface="Rubik" panose="02000604000000020004" pitchFamily="2" charset="-79"/>
              </a:rPr>
              <a:t>Recruit the right people for your coalition:</a:t>
            </a:r>
          </a:p>
          <a:p>
            <a:pPr marL="685800">
              <a:spcBef>
                <a:spcPts val="600"/>
              </a:spcBef>
              <a:spcAft>
                <a:spcPts val="600"/>
              </a:spcAft>
              <a:buFont typeface="Arial" panose="020B0604020202020204" pitchFamily="34" charset="0"/>
              <a:buChar char="•"/>
            </a:pPr>
            <a:r>
              <a:rPr lang="en-US" sz="2300" dirty="0">
                <a:latin typeface="Rubik" panose="02000604000000020004" pitchFamily="2" charset="-79"/>
                <a:cs typeface="Rubik" panose="02000604000000020004" pitchFamily="2" charset="-79"/>
              </a:rPr>
              <a:t>Identify people working on the issue.</a:t>
            </a:r>
          </a:p>
          <a:p>
            <a:pPr marL="685800">
              <a:spcBef>
                <a:spcPts val="600"/>
              </a:spcBef>
              <a:spcAft>
                <a:spcPts val="600"/>
              </a:spcAft>
              <a:buFont typeface="Arial" panose="020B0604020202020204" pitchFamily="34" charset="0"/>
              <a:buChar char="•"/>
            </a:pPr>
            <a:r>
              <a:rPr lang="en-US" sz="2300" dirty="0">
                <a:latin typeface="Rubik" panose="02000604000000020004" pitchFamily="2" charset="-79"/>
                <a:cs typeface="Rubik" panose="02000604000000020004" pitchFamily="2" charset="-79"/>
              </a:rPr>
              <a:t>Consider who has influence and who will be supportive.</a:t>
            </a:r>
          </a:p>
          <a:p>
            <a:pPr marL="685800">
              <a:spcBef>
                <a:spcPts val="600"/>
              </a:spcBef>
              <a:spcAft>
                <a:spcPts val="600"/>
              </a:spcAft>
              <a:buFont typeface="Arial" panose="020B0604020202020204" pitchFamily="34" charset="0"/>
              <a:buChar char="•"/>
            </a:pPr>
            <a:r>
              <a:rPr lang="en-US" sz="2300" dirty="0">
                <a:latin typeface="Rubik" panose="02000604000000020004" pitchFamily="2" charset="-79"/>
                <a:cs typeface="Rubik" panose="02000604000000020004" pitchFamily="2" charset="-79"/>
              </a:rPr>
              <a:t>Identify who may put obstacles in your path.</a:t>
            </a:r>
          </a:p>
          <a:p>
            <a:pPr marL="685800">
              <a:spcBef>
                <a:spcPts val="600"/>
              </a:spcBef>
              <a:spcAft>
                <a:spcPts val="600"/>
              </a:spcAft>
              <a:buFont typeface="Arial" panose="020B0604020202020204" pitchFamily="34" charset="0"/>
              <a:buChar char="•"/>
            </a:pPr>
            <a:r>
              <a:rPr lang="en-US" sz="2300" dirty="0">
                <a:latin typeface="Rubik" panose="02000604000000020004" pitchFamily="2" charset="-79"/>
                <a:cs typeface="Rubik" panose="02000604000000020004" pitchFamily="2" charset="-79"/>
              </a:rPr>
              <a:t>Consider who should be involved: Membership type and size; individuals and organizations</a:t>
            </a:r>
          </a:p>
        </p:txBody>
      </p:sp>
      <p:sp>
        <p:nvSpPr>
          <p:cNvPr id="2" name="Title 1">
            <a:extLst>
              <a:ext uri="{FF2B5EF4-FFF2-40B4-BE49-F238E27FC236}">
                <a16:creationId xmlns:a16="http://schemas.microsoft.com/office/drawing/2014/main" id="{6978C0C5-9ABD-4277-8D67-9870F88EA09B}"/>
              </a:ext>
            </a:extLst>
          </p:cNvPr>
          <p:cNvSpPr>
            <a:spLocks noGrp="1"/>
          </p:cNvSpPr>
          <p:nvPr>
            <p:ph type="title"/>
          </p:nvPr>
        </p:nvSpPr>
        <p:spPr/>
        <p:txBody>
          <a:bodyPr>
            <a:normAutofit fontScale="90000"/>
          </a:bodyPr>
          <a:lstStyle/>
          <a:p>
            <a:r>
              <a:rPr lang="en-US" dirty="0"/>
              <a:t>Build a Strong Base of Support</a:t>
            </a:r>
            <a:br>
              <a:rPr lang="en-US" dirty="0"/>
            </a:br>
            <a:endParaRPr lang="en-US" dirty="0"/>
          </a:p>
        </p:txBody>
      </p:sp>
      <p:pic>
        <p:nvPicPr>
          <p:cNvPr id="5" name="Picture 6" descr="C:\Users\michi\AppData\Local\Microsoft\Windows\Temporary Internet Files\Content.Outlook\VWZ3Q62K\San Diego boys and men.gif">
            <a:extLst>
              <a:ext uri="{FF2B5EF4-FFF2-40B4-BE49-F238E27FC236}">
                <a16:creationId xmlns:a16="http://schemas.microsoft.com/office/drawing/2014/main" id="{833E4381-5091-487E-AC48-BBAA63C36E6A}"/>
              </a:ext>
            </a:extLst>
          </p:cNvPr>
          <p:cNvPicPr>
            <a:picLocks noGrp="1" noChangeAspect="1" noChangeArrowheads="1"/>
          </p:cNvPicPr>
          <p:nvPr>
            <p:ph type="pic" sz="quarter" idx="10"/>
          </p:nvPr>
        </p:nvPicPr>
        <p:blipFill>
          <a:blip r:embed="rId4" cstate="print">
            <a:extLst>
              <a:ext uri="{28A0092B-C50C-407E-A947-70E740481C1C}">
                <a14:useLocalDpi xmlns:a14="http://schemas.microsoft.com/office/drawing/2010/main" val="0"/>
              </a:ext>
            </a:extLst>
          </a:blip>
          <a:srcRect l="24101" r="24101"/>
          <a:stretch>
            <a:fillRect/>
          </a:stretch>
        </p:blipFill>
        <p:spPr bwMode="auto">
          <a:xfrm>
            <a:off x="6287221" y="1743075"/>
            <a:ext cx="2405062"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596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48207" y="1647181"/>
            <a:ext cx="7836333" cy="4199439"/>
          </a:xfrm>
        </p:spPr>
        <p:txBody>
          <a:bodyPr/>
          <a:lstStyle/>
          <a:p>
            <a:pPr marL="0" indent="0">
              <a:spcBef>
                <a:spcPts val="1200"/>
              </a:spcBef>
              <a:spcAft>
                <a:spcPts val="1200"/>
              </a:spcAft>
              <a:buNone/>
              <a:defRPr/>
            </a:pPr>
            <a:r>
              <a:rPr lang="en-US" sz="2800" b="1" dirty="0">
                <a:latin typeface="Rubik"/>
              </a:rPr>
              <a:t>Build rapport with influencers &amp; decisionmakers:</a:t>
            </a:r>
          </a:p>
          <a:p>
            <a:pPr>
              <a:spcBef>
                <a:spcPts val="600"/>
              </a:spcBef>
              <a:spcAft>
                <a:spcPts val="600"/>
              </a:spcAft>
              <a:defRPr/>
            </a:pPr>
            <a:r>
              <a:rPr lang="en-US" dirty="0">
                <a:latin typeface="Rubik"/>
                <a:cs typeface="Times New Roman" pitchFamily="18" charset="0"/>
              </a:rPr>
              <a:t>Recruit and cultivate spokespeople.</a:t>
            </a:r>
          </a:p>
          <a:p>
            <a:pPr>
              <a:spcBef>
                <a:spcPts val="600"/>
              </a:spcBef>
              <a:spcAft>
                <a:spcPts val="600"/>
              </a:spcAft>
              <a:defRPr/>
            </a:pPr>
            <a:r>
              <a:rPr lang="en-US" dirty="0">
                <a:latin typeface="Rubik"/>
                <a:cs typeface="Times New Roman" pitchFamily="18" charset="0"/>
              </a:rPr>
              <a:t>Educate decision making body and staff. NOTE: If you are educating policymakers about an issue, that is not considered “lobbying.” Please see the next two slides for more information.</a:t>
            </a:r>
          </a:p>
          <a:p>
            <a:pPr>
              <a:spcBef>
                <a:spcPts val="600"/>
              </a:spcBef>
              <a:spcAft>
                <a:spcPts val="600"/>
              </a:spcAft>
              <a:defRPr/>
            </a:pPr>
            <a:r>
              <a:rPr lang="en-US" dirty="0">
                <a:latin typeface="Rubik"/>
                <a:cs typeface="Times New Roman" pitchFamily="18" charset="0"/>
              </a:rPr>
              <a:t>Build capacity of community allies and champions.</a:t>
            </a:r>
          </a:p>
          <a:p>
            <a:pPr marL="0" indent="0">
              <a:buNone/>
            </a:pPr>
            <a:endParaRPr lang="en-US" dirty="0"/>
          </a:p>
        </p:txBody>
      </p:sp>
      <p:sp>
        <p:nvSpPr>
          <p:cNvPr id="3" name="Title 2">
            <a:extLst>
              <a:ext uri="{FF2B5EF4-FFF2-40B4-BE49-F238E27FC236}">
                <a16:creationId xmlns:a16="http://schemas.microsoft.com/office/drawing/2014/main" id="{33D19EE9-FA08-4B1A-8FDA-70CC5161C55D}"/>
              </a:ext>
            </a:extLst>
          </p:cNvPr>
          <p:cNvSpPr>
            <a:spLocks noGrp="1"/>
          </p:cNvSpPr>
          <p:nvPr>
            <p:ph type="title"/>
          </p:nvPr>
        </p:nvSpPr>
        <p:spPr/>
        <p:txBody>
          <a:bodyPr>
            <a:normAutofit fontScale="90000"/>
          </a:bodyPr>
          <a:lstStyle/>
          <a:p>
            <a:r>
              <a:rPr lang="en-US" dirty="0"/>
              <a:t>Build a Strong Base of Support</a:t>
            </a:r>
            <a:br>
              <a:rPr lang="en-US" dirty="0"/>
            </a:br>
            <a:endParaRPr lang="en-US" dirty="0"/>
          </a:p>
        </p:txBody>
      </p:sp>
    </p:spTree>
    <p:extLst>
      <p:ext uri="{BB962C8B-B14F-4D97-AF65-F5344CB8AC3E}">
        <p14:creationId xmlns:p14="http://schemas.microsoft.com/office/powerpoint/2010/main" val="3701226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587491" y="1473999"/>
            <a:ext cx="8384231" cy="3656919"/>
          </a:xfrm>
        </p:spPr>
        <p:txBody>
          <a:bodyPr/>
          <a:lstStyle/>
          <a:p>
            <a:pPr marL="0" indent="0">
              <a:lnSpc>
                <a:spcPct val="100000"/>
              </a:lnSpc>
              <a:spcAft>
                <a:spcPts val="1200"/>
              </a:spcAft>
              <a:buNone/>
            </a:pPr>
            <a:r>
              <a:rPr lang="en-US" sz="2600" b="1" dirty="0">
                <a:latin typeface="Rubik" panose="02000604000000020004" pitchFamily="2" charset="-79"/>
                <a:cs typeface="Rubik" panose="02000604000000020004" pitchFamily="2" charset="-79"/>
              </a:rPr>
              <a:t>Strategies for understanding your opposition:</a:t>
            </a:r>
          </a:p>
          <a:p>
            <a:pPr>
              <a:lnSpc>
                <a:spcPct val="100000"/>
              </a:lnSpc>
              <a:spcBef>
                <a:spcPts val="600"/>
              </a:spcBef>
              <a:spcAft>
                <a:spcPts val="600"/>
              </a:spcAft>
              <a:buFont typeface="Arial" panose="020B0604020202020204" pitchFamily="34" charset="0"/>
              <a:buChar char="•"/>
            </a:pPr>
            <a:r>
              <a:rPr lang="en-US" dirty="0">
                <a:latin typeface="Rubik" panose="02000604000000020004" pitchFamily="2" charset="-79"/>
                <a:cs typeface="Rubik" panose="02000604000000020004" pitchFamily="2" charset="-79"/>
              </a:rPr>
              <a:t>Identify self interests and motivations. </a:t>
            </a:r>
          </a:p>
          <a:p>
            <a:pPr>
              <a:lnSpc>
                <a:spcPct val="100000"/>
              </a:lnSpc>
              <a:spcBef>
                <a:spcPts val="600"/>
              </a:spcBef>
              <a:spcAft>
                <a:spcPts val="600"/>
              </a:spcAft>
              <a:buFont typeface="Arial" panose="020B0604020202020204" pitchFamily="34" charset="0"/>
              <a:buChar char="•"/>
            </a:pPr>
            <a:r>
              <a:rPr lang="en-US" dirty="0">
                <a:latin typeface="Rubik" panose="02000604000000020004" pitchFamily="2" charset="-79"/>
                <a:cs typeface="Rubik" panose="02000604000000020004" pitchFamily="2" charset="-79"/>
              </a:rPr>
              <a:t>Gauge relationships with key influencers.</a:t>
            </a:r>
          </a:p>
          <a:p>
            <a:pPr>
              <a:lnSpc>
                <a:spcPct val="100000"/>
              </a:lnSpc>
              <a:spcBef>
                <a:spcPts val="600"/>
              </a:spcBef>
              <a:spcAft>
                <a:spcPts val="600"/>
              </a:spcAft>
              <a:buFont typeface="Arial" panose="020B0604020202020204" pitchFamily="34" charset="0"/>
              <a:buChar char="•"/>
            </a:pPr>
            <a:r>
              <a:rPr lang="en-US" dirty="0">
                <a:latin typeface="Rubik" panose="02000604000000020004" pitchFamily="2" charset="-79"/>
                <a:cs typeface="Rubik" panose="02000604000000020004" pitchFamily="2" charset="-79"/>
              </a:rPr>
              <a:t>Analyze materials and documentation to prepare counter arguments.</a:t>
            </a:r>
          </a:p>
          <a:p>
            <a:pPr>
              <a:lnSpc>
                <a:spcPct val="100000"/>
              </a:lnSpc>
              <a:spcBef>
                <a:spcPts val="600"/>
              </a:spcBef>
              <a:spcAft>
                <a:spcPts val="600"/>
              </a:spcAft>
              <a:buFont typeface="Arial" panose="020B0604020202020204" pitchFamily="34" charset="0"/>
              <a:buChar char="•"/>
            </a:pPr>
            <a:r>
              <a:rPr lang="en-US" dirty="0">
                <a:latin typeface="Rubik" panose="02000604000000020004" pitchFamily="2" charset="-79"/>
                <a:cs typeface="Rubik" panose="02000604000000020004" pitchFamily="2" charset="-79"/>
              </a:rPr>
              <a:t>Be prepared to counter the prevailing narrative on mental health to one that focuses on community level prevention and wellbeing. </a:t>
            </a:r>
          </a:p>
          <a:p>
            <a:pPr>
              <a:lnSpc>
                <a:spcPct val="100000"/>
              </a:lnSpc>
              <a:spcBef>
                <a:spcPts val="600"/>
              </a:spcBef>
              <a:spcAft>
                <a:spcPts val="600"/>
              </a:spcAft>
              <a:buFont typeface="Arial" panose="020B0604020202020204" pitchFamily="34" charset="0"/>
              <a:buChar char="•"/>
            </a:pPr>
            <a:r>
              <a:rPr lang="en-US" dirty="0">
                <a:latin typeface="Rubik" panose="02000604000000020004" pitchFamily="2" charset="-79"/>
                <a:cs typeface="Rubik" panose="02000604000000020004" pitchFamily="2" charset="-79"/>
              </a:rPr>
              <a:t>Represent your community and their strengths and needs proudly!</a:t>
            </a:r>
          </a:p>
          <a:p>
            <a:pPr marL="0" indent="0">
              <a:buNone/>
            </a:pPr>
            <a:endParaRPr lang="en-US" sz="2800" b="1" dirty="0"/>
          </a:p>
          <a:p>
            <a:pPr>
              <a:buFont typeface="Wingdings" panose="05000000000000000000" pitchFamily="2" charset="2"/>
              <a:buChar char="ü"/>
            </a:pPr>
            <a:endParaRPr lang="en-US" sz="2800" dirty="0"/>
          </a:p>
          <a:p>
            <a:pPr>
              <a:buFont typeface="Wingdings" panose="05000000000000000000" pitchFamily="2" charset="2"/>
              <a:buChar char="ü"/>
            </a:pPr>
            <a:endParaRPr lang="en-US" dirty="0"/>
          </a:p>
          <a:p>
            <a:pPr>
              <a:buFont typeface="Wingdings" panose="05000000000000000000" pitchFamily="2" charset="2"/>
              <a:buChar char="ü"/>
            </a:pPr>
            <a:endParaRPr lang="en-US" dirty="0"/>
          </a:p>
        </p:txBody>
      </p:sp>
      <p:sp>
        <p:nvSpPr>
          <p:cNvPr id="2" name="Title 1">
            <a:extLst>
              <a:ext uri="{FF2B5EF4-FFF2-40B4-BE49-F238E27FC236}">
                <a16:creationId xmlns:a16="http://schemas.microsoft.com/office/drawing/2014/main" id="{F169975A-E3EA-476B-864E-3946AB9D4357}"/>
              </a:ext>
            </a:extLst>
          </p:cNvPr>
          <p:cNvSpPr>
            <a:spLocks noGrp="1"/>
          </p:cNvSpPr>
          <p:nvPr>
            <p:ph type="title"/>
          </p:nvPr>
        </p:nvSpPr>
        <p:spPr/>
        <p:txBody>
          <a:bodyPr/>
          <a:lstStyle/>
          <a:p>
            <a:r>
              <a:rPr lang="en-US" dirty="0"/>
              <a:t>Build a Strong Base of Support</a:t>
            </a:r>
          </a:p>
        </p:txBody>
      </p:sp>
    </p:spTree>
    <p:extLst>
      <p:ext uri="{BB962C8B-B14F-4D97-AF65-F5344CB8AC3E}">
        <p14:creationId xmlns:p14="http://schemas.microsoft.com/office/powerpoint/2010/main" val="12978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
          <p:cNvSpPr>
            <a:spLocks noGrp="1"/>
          </p:cNvSpPr>
          <p:nvPr>
            <p:ph type="title"/>
          </p:nvPr>
        </p:nvSpPr>
        <p:spPr>
          <a:xfrm>
            <a:off x="430306" y="365126"/>
            <a:ext cx="7913594" cy="603703"/>
          </a:xfrm>
        </p:spPr>
        <p:txBody>
          <a:bodyPr/>
          <a:lstStyle/>
          <a:p>
            <a:r>
              <a:rPr lang="en-US" sz="4800" b="1" dirty="0"/>
              <a:t>Four Elements of a Successful Policy Initiative</a:t>
            </a:r>
          </a:p>
        </p:txBody>
      </p:sp>
      <p:graphicFrame>
        <p:nvGraphicFramePr>
          <p:cNvPr id="2" name="Diagram 1"/>
          <p:cNvGraphicFramePr/>
          <p:nvPr/>
        </p:nvGraphicFramePr>
        <p:xfrm>
          <a:off x="132867" y="1948543"/>
          <a:ext cx="8902276" cy="4566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9866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90880" y="914400"/>
            <a:ext cx="7886700" cy="603703"/>
          </a:xfrm>
        </p:spPr>
        <p:txBody>
          <a:bodyPr>
            <a:normAutofit fontScale="90000"/>
          </a:bodyPr>
          <a:lstStyle/>
          <a:p>
            <a:r>
              <a:rPr lang="en-US" sz="4800" dirty="0"/>
              <a:t>Use the Media to Educate the Public &amp; Decision Makers</a:t>
            </a:r>
            <a:br>
              <a:rPr lang="en-US" sz="4800" dirty="0"/>
            </a:br>
            <a:br>
              <a:rPr lang="en-US" sz="4800" dirty="0"/>
            </a:br>
            <a:r>
              <a:rPr lang="en-US" sz="3000" dirty="0"/>
              <a:t>…click here to learn how!</a:t>
            </a:r>
            <a:br>
              <a:rPr lang="en-US" sz="4800" dirty="0"/>
            </a:br>
            <a:br>
              <a:rPr lang="en-US" dirty="0"/>
            </a:br>
            <a:endParaRPr lang="en-US" dirty="0"/>
          </a:p>
        </p:txBody>
      </p:sp>
    </p:spTree>
    <p:extLst>
      <p:ext uri="{BB962C8B-B14F-4D97-AF65-F5344CB8AC3E}">
        <p14:creationId xmlns:p14="http://schemas.microsoft.com/office/powerpoint/2010/main" val="2095427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8619A4-4A1D-4672-98DA-FB236B410F58}"/>
              </a:ext>
            </a:extLst>
          </p:cNvPr>
          <p:cNvSpPr>
            <a:spLocks noGrp="1"/>
          </p:cNvSpPr>
          <p:nvPr>
            <p:ph type="title"/>
          </p:nvPr>
        </p:nvSpPr>
        <p:spPr>
          <a:xfrm>
            <a:off x="990600" y="1166147"/>
            <a:ext cx="7162800" cy="2860673"/>
          </a:xfrm>
        </p:spPr>
        <p:txBody>
          <a:bodyPr>
            <a:normAutofit fontScale="90000"/>
          </a:bodyPr>
          <a:lstStyle/>
          <a:p>
            <a:r>
              <a:rPr lang="en-US" dirty="0"/>
              <a:t>“MC:ID’s collaborative projects are now addressing advocacy and policy by young men of color and adult allies… to advocate for upstream strategies that change structures and systems impacting young men of color and their families.”</a:t>
            </a:r>
          </a:p>
        </p:txBody>
      </p:sp>
      <p:sp>
        <p:nvSpPr>
          <p:cNvPr id="4" name="Text Placeholder 3">
            <a:extLst>
              <a:ext uri="{FF2B5EF4-FFF2-40B4-BE49-F238E27FC236}">
                <a16:creationId xmlns:a16="http://schemas.microsoft.com/office/drawing/2014/main" id="{77E0CDFE-A241-4ED7-810C-820F79854D4D}"/>
              </a:ext>
            </a:extLst>
          </p:cNvPr>
          <p:cNvSpPr>
            <a:spLocks noGrp="1"/>
          </p:cNvSpPr>
          <p:nvPr>
            <p:ph type="body" sz="quarter" idx="10"/>
          </p:nvPr>
        </p:nvSpPr>
        <p:spPr>
          <a:xfrm>
            <a:off x="914400" y="4614863"/>
            <a:ext cx="7658100" cy="515937"/>
          </a:xfrm>
        </p:spPr>
        <p:txBody>
          <a:bodyPr/>
          <a:lstStyle/>
          <a:p>
            <a:pPr algn="r"/>
            <a:r>
              <a:rPr lang="en-US" sz="2000" i="1" dirty="0"/>
              <a:t>-- MC:ID Lead Partner</a:t>
            </a:r>
          </a:p>
        </p:txBody>
      </p:sp>
      <p:sp>
        <p:nvSpPr>
          <p:cNvPr id="5" name="TextBox 4"/>
          <p:cNvSpPr txBox="1"/>
          <p:nvPr/>
        </p:nvSpPr>
        <p:spPr>
          <a:xfrm>
            <a:off x="762000" y="1447800"/>
            <a:ext cx="7658100" cy="514115"/>
          </a:xfrm>
          <a:prstGeom prst="rect">
            <a:avLst/>
          </a:prstGeom>
          <a:noFill/>
        </p:spPr>
        <p:txBody>
          <a:bodyPr wrap="square" rtlCol="0">
            <a:spAutoFit/>
          </a:bodyPr>
          <a:lstStyle/>
          <a:p>
            <a:pPr lvl="0" fontAlgn="base">
              <a:lnSpc>
                <a:spcPts val="3400"/>
              </a:lnSpc>
              <a:spcBef>
                <a:spcPts val="2400"/>
              </a:spcBef>
              <a:spcAft>
                <a:spcPts val="600"/>
              </a:spcAft>
              <a:buClr>
                <a:srgbClr val="FF3300"/>
              </a:buClr>
              <a:buSzPct val="75000"/>
            </a:pPr>
            <a:endParaRPr lang="en-US" sz="2800" b="1" i="1" kern="0" dirty="0">
              <a:solidFill>
                <a:srgbClr val="FFFFFF"/>
              </a:solidFill>
              <a:effectLst>
                <a:outerShdw blurRad="38100" dist="38100" dir="2700000" algn="tl">
                  <a:srgbClr val="000000"/>
                </a:outerShdw>
              </a:effectLst>
            </a:endParaRPr>
          </a:p>
        </p:txBody>
      </p:sp>
    </p:spTree>
    <p:extLst>
      <p:ext uri="{BB962C8B-B14F-4D97-AF65-F5344CB8AC3E}">
        <p14:creationId xmlns:p14="http://schemas.microsoft.com/office/powerpoint/2010/main" val="1042230412"/>
      </p:ext>
    </p:extLst>
  </p:cSld>
  <p:clrMapOvr>
    <a:masterClrMapping/>
  </p:clrMapOvr>
</p:sld>
</file>

<file path=ppt/theme/theme1.xml><?xml version="1.0" encoding="utf-8"?>
<a:theme xmlns:a="http://schemas.openxmlformats.org/drawingml/2006/main" name="Covers/Closing Slides">
  <a:themeElements>
    <a:clrScheme name="Custom 2">
      <a:dk1>
        <a:srgbClr val="122A58"/>
      </a:dk1>
      <a:lt1>
        <a:srgbClr val="FFFFFF"/>
      </a:lt1>
      <a:dk2>
        <a:srgbClr val="122A58"/>
      </a:dk2>
      <a:lt2>
        <a:srgbClr val="F8E6E3"/>
      </a:lt2>
      <a:accent1>
        <a:srgbClr val="71B1C8"/>
      </a:accent1>
      <a:accent2>
        <a:srgbClr val="98B148"/>
      </a:accent2>
      <a:accent3>
        <a:srgbClr val="7C7BBE"/>
      </a:accent3>
      <a:accent4>
        <a:srgbClr val="F7D34B"/>
      </a:accent4>
      <a:accent5>
        <a:srgbClr val="FF802F"/>
      </a:accent5>
      <a:accent6>
        <a:srgbClr val="B55141"/>
      </a:accent6>
      <a:hlink>
        <a:srgbClr val="B55141"/>
      </a:hlink>
      <a:folHlink>
        <a:srgbClr val="B5514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aphic &amp; Photo Slides">
  <a:themeElements>
    <a:clrScheme name="Prevention Institute 2">
      <a:dk1>
        <a:srgbClr val="122A58"/>
      </a:dk1>
      <a:lt1>
        <a:srgbClr val="FFFFFF"/>
      </a:lt1>
      <a:dk2>
        <a:srgbClr val="122A58"/>
      </a:dk2>
      <a:lt2>
        <a:srgbClr val="F8E6E3"/>
      </a:lt2>
      <a:accent1>
        <a:srgbClr val="71B1C8"/>
      </a:accent1>
      <a:accent2>
        <a:srgbClr val="98B148"/>
      </a:accent2>
      <a:accent3>
        <a:srgbClr val="7C7BBE"/>
      </a:accent3>
      <a:accent4>
        <a:srgbClr val="F7D34B"/>
      </a:accent4>
      <a:accent5>
        <a:srgbClr val="FF802F"/>
      </a:accent5>
      <a:accent6>
        <a:srgbClr val="D53838"/>
      </a:accent6>
      <a:hlink>
        <a:srgbClr val="B55141"/>
      </a:hlink>
      <a:folHlink>
        <a:srgbClr val="B5514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Graphic &amp; Photo Slides light">
  <a:themeElements>
    <a:clrScheme name="Custom 4">
      <a:dk1>
        <a:srgbClr val="122A58"/>
      </a:dk1>
      <a:lt1>
        <a:srgbClr val="FFFFFF"/>
      </a:lt1>
      <a:dk2>
        <a:srgbClr val="122A58"/>
      </a:dk2>
      <a:lt2>
        <a:srgbClr val="FCF3E8"/>
      </a:lt2>
      <a:accent1>
        <a:srgbClr val="71B1C8"/>
      </a:accent1>
      <a:accent2>
        <a:srgbClr val="98B148"/>
      </a:accent2>
      <a:accent3>
        <a:srgbClr val="7C7BBE"/>
      </a:accent3>
      <a:accent4>
        <a:srgbClr val="F7D34B"/>
      </a:accent4>
      <a:accent5>
        <a:srgbClr val="FF802F"/>
      </a:accent5>
      <a:accent6>
        <a:srgbClr val="D05B45"/>
      </a:accent6>
      <a:hlink>
        <a:srgbClr val="D05B45"/>
      </a:hlink>
      <a:folHlink>
        <a:srgbClr val="D05B45"/>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Graphic &amp; Photo Slides light">
  <a:themeElements>
    <a:clrScheme name="Custom 4">
      <a:dk1>
        <a:srgbClr val="122A58"/>
      </a:dk1>
      <a:lt1>
        <a:srgbClr val="FFFFFF"/>
      </a:lt1>
      <a:dk2>
        <a:srgbClr val="122A58"/>
      </a:dk2>
      <a:lt2>
        <a:srgbClr val="FCF3E8"/>
      </a:lt2>
      <a:accent1>
        <a:srgbClr val="71B1C8"/>
      </a:accent1>
      <a:accent2>
        <a:srgbClr val="98B148"/>
      </a:accent2>
      <a:accent3>
        <a:srgbClr val="7C7BBE"/>
      </a:accent3>
      <a:accent4>
        <a:srgbClr val="F7D34B"/>
      </a:accent4>
      <a:accent5>
        <a:srgbClr val="FF802F"/>
      </a:accent5>
      <a:accent6>
        <a:srgbClr val="D05B45"/>
      </a:accent6>
      <a:hlink>
        <a:srgbClr val="D05B45"/>
      </a:hlink>
      <a:folHlink>
        <a:srgbClr val="D05B45"/>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32071</TotalTime>
  <Words>4168</Words>
  <Application>Microsoft Office PowerPoint</Application>
  <PresentationFormat>On-screen Show (4:3)</PresentationFormat>
  <Paragraphs>273</Paragraphs>
  <Slides>33</Slides>
  <Notes>31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33</vt:i4>
      </vt:variant>
    </vt:vector>
  </HeadingPairs>
  <TitlesOfParts>
    <vt:vector size="49" baseType="lpstr">
      <vt:lpstr>Aleo</vt:lpstr>
      <vt:lpstr>Arial</vt:lpstr>
      <vt:lpstr>Arial Black</vt:lpstr>
      <vt:lpstr>Calibri</vt:lpstr>
      <vt:lpstr>Calibri Light</vt:lpstr>
      <vt:lpstr>Courier New</vt:lpstr>
      <vt:lpstr>Rubik</vt:lpstr>
      <vt:lpstr>Rubik Light</vt:lpstr>
      <vt:lpstr>Times</vt:lpstr>
      <vt:lpstr>Times New Roman</vt:lpstr>
      <vt:lpstr>Wingdings</vt:lpstr>
      <vt:lpstr>Wingdings 2</vt:lpstr>
      <vt:lpstr>Covers/Closing Slides</vt:lpstr>
      <vt:lpstr>Graphic &amp; Photo Slides</vt:lpstr>
      <vt:lpstr>Graphic &amp; Photo Slides light</vt:lpstr>
      <vt:lpstr>1_Graphic &amp; Photo Slides light</vt:lpstr>
      <vt:lpstr>Policy &amp; Advocacy to Advance Mental Health and Wellbeing    </vt:lpstr>
      <vt:lpstr>Advocacy is public support for or recommendation of a particular cause or policy</vt:lpstr>
      <vt:lpstr>Why Advocate?</vt:lpstr>
      <vt:lpstr>Advocacy can take different forms</vt:lpstr>
      <vt:lpstr>What is Lobbying?</vt:lpstr>
      <vt:lpstr>Understanding Lobbying</vt:lpstr>
      <vt:lpstr>Taking a Closer Look at Policy</vt:lpstr>
      <vt:lpstr>Examples of Making Connections Policy Wins</vt:lpstr>
      <vt:lpstr>PowerPoint Presentation</vt:lpstr>
      <vt:lpstr>PowerPoint Presentation</vt:lpstr>
      <vt:lpstr>PowerPoint Presentation</vt:lpstr>
      <vt:lpstr>PowerPoint Presentation</vt:lpstr>
      <vt:lpstr>Four Elements of a Successful Policy Strategy</vt:lpstr>
      <vt:lpstr>Four Elements of a Successful Policy Initiative</vt:lpstr>
      <vt:lpstr>Assess the Policy Landscape</vt:lpstr>
      <vt:lpstr>Assess the Policy Landscape</vt:lpstr>
      <vt:lpstr>Assess the Policy Landscape </vt:lpstr>
      <vt:lpstr>Assess the Policy Landscape </vt:lpstr>
      <vt:lpstr>Four Elements of a Successful Policy Initiative</vt:lpstr>
      <vt:lpstr>Plan for Effective Implementation &amp; Evaluation</vt:lpstr>
      <vt:lpstr>Plan for Implementation &amp; Evaluation </vt:lpstr>
      <vt:lpstr>Plan for Implementation &amp; Evaluation</vt:lpstr>
      <vt:lpstr>Plan for Implementation &amp; Evaluation </vt:lpstr>
      <vt:lpstr>Four Elements of a Successful Policy Initiative</vt:lpstr>
      <vt:lpstr>Develop A Strong Base of Support</vt:lpstr>
      <vt:lpstr>PowerPoint Presentation</vt:lpstr>
      <vt:lpstr>Build a Strong Base of Support </vt:lpstr>
      <vt:lpstr>Build a Strong Base of Support </vt:lpstr>
      <vt:lpstr>Build a Strong Base of Support </vt:lpstr>
      <vt:lpstr>Build a Strong Base of Support</vt:lpstr>
      <vt:lpstr>Four Elements of a Successful Policy Initiative</vt:lpstr>
      <vt:lpstr>Use the Media to Educate the Public &amp; Decision Makers  …click here to learn how!  </vt:lpstr>
      <vt:lpstr>“MC:ID’s collaborative projects are now addressing advocacy and policy by young men of color and adult allies… to advocate for upstream strategies that change structures and systems impacting young men of color and their families.”</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McGill</dc:creator>
  <cp:lastModifiedBy>Ruben Cantu</cp:lastModifiedBy>
  <cp:revision>576</cp:revision>
  <cp:lastPrinted>2017-11-21T20:16:34Z</cp:lastPrinted>
  <dcterms:created xsi:type="dcterms:W3CDTF">2017-03-08T00:23:38Z</dcterms:created>
  <dcterms:modified xsi:type="dcterms:W3CDTF">2020-08-06T22:46:39Z</dcterms:modified>
</cp:coreProperties>
</file>